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0"/>
    <p:sldId id="257" r:id="rId41"/>
    <p:sldId id="258" r:id="rId42"/>
    <p:sldId id="259" r:id="rId43"/>
    <p:sldId id="260" r:id="rId44"/>
    <p:sldId id="261" r:id="rId45"/>
    <p:sldId id="262" r:id="rId46"/>
    <p:sldId id="263" r:id="rId47"/>
    <p:sldId id="264" r:id="rId48"/>
    <p:sldId id="265" r:id="rId4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T Drugs" charset="1" panose="02000503060000020003"/>
      <p:regular r:id="rId10"/>
    </p:embeddedFont>
    <p:embeddedFont>
      <p:font typeface="TT Drugs Bold" charset="1" panose="02000803060000020003"/>
      <p:regular r:id="rId11"/>
    </p:embeddedFont>
    <p:embeddedFont>
      <p:font typeface="TT Drugs Italics" charset="1" panose="02000503000000090003"/>
      <p:regular r:id="rId12"/>
    </p:embeddedFont>
    <p:embeddedFont>
      <p:font typeface="TT Drugs Bold Italics" charset="1" panose="02000803000000090003"/>
      <p:regular r:id="rId13"/>
    </p:embeddedFont>
    <p:embeddedFont>
      <p:font typeface="Poppins" charset="1" panose="00000500000000000000"/>
      <p:regular r:id="rId14"/>
    </p:embeddedFont>
    <p:embeddedFont>
      <p:font typeface="Poppins Bold" charset="1" panose="00000800000000000000"/>
      <p:regular r:id="rId15"/>
    </p:embeddedFont>
    <p:embeddedFont>
      <p:font typeface="Poppins Italics" charset="1" panose="00000500000000000000"/>
      <p:regular r:id="rId16"/>
    </p:embeddedFont>
    <p:embeddedFont>
      <p:font typeface="Poppins Bold Italics" charset="1" panose="00000800000000000000"/>
      <p:regular r:id="rId17"/>
    </p:embeddedFont>
    <p:embeddedFont>
      <p:font typeface="Poppins Thin" charset="1" panose="00000300000000000000"/>
      <p:regular r:id="rId18"/>
    </p:embeddedFont>
    <p:embeddedFont>
      <p:font typeface="Poppins Thin Italics" charset="1" panose="00000300000000000000"/>
      <p:regular r:id="rId19"/>
    </p:embeddedFont>
    <p:embeddedFont>
      <p:font typeface="Poppins Extra-Light" charset="1" panose="00000300000000000000"/>
      <p:regular r:id="rId20"/>
    </p:embeddedFont>
    <p:embeddedFont>
      <p:font typeface="Poppins Extra-Light Italics" charset="1" panose="00000300000000000000"/>
      <p:regular r:id="rId21"/>
    </p:embeddedFont>
    <p:embeddedFont>
      <p:font typeface="Poppins Light" charset="1" panose="00000400000000000000"/>
      <p:regular r:id="rId22"/>
    </p:embeddedFont>
    <p:embeddedFont>
      <p:font typeface="Poppins Light Italics" charset="1" panose="00000400000000000000"/>
      <p:regular r:id="rId23"/>
    </p:embeddedFont>
    <p:embeddedFont>
      <p:font typeface="Poppins Medium" charset="1" panose="00000600000000000000"/>
      <p:regular r:id="rId24"/>
    </p:embeddedFont>
    <p:embeddedFont>
      <p:font typeface="Poppins Medium Italics" charset="1" panose="00000600000000000000"/>
      <p:regular r:id="rId25"/>
    </p:embeddedFont>
    <p:embeddedFont>
      <p:font typeface="Poppins Semi-Bold" charset="1" panose="00000700000000000000"/>
      <p:regular r:id="rId26"/>
    </p:embeddedFont>
    <p:embeddedFont>
      <p:font typeface="Poppins Semi-Bold Italics" charset="1" panose="00000700000000000000"/>
      <p:regular r:id="rId27"/>
    </p:embeddedFont>
    <p:embeddedFont>
      <p:font typeface="Poppins Ultra-Bold" charset="1" panose="00000900000000000000"/>
      <p:regular r:id="rId28"/>
    </p:embeddedFont>
    <p:embeddedFont>
      <p:font typeface="Poppins Ultra-Bold Italics" charset="1" panose="00000900000000000000"/>
      <p:regular r:id="rId29"/>
    </p:embeddedFont>
    <p:embeddedFont>
      <p:font typeface="Poppins Heavy" charset="1" panose="00000A00000000000000"/>
      <p:regular r:id="rId30"/>
    </p:embeddedFont>
    <p:embeddedFont>
      <p:font typeface="Poppins Heavy Italics" charset="1" panose="00000A00000000000000"/>
      <p:regular r:id="rId31"/>
    </p:embeddedFont>
    <p:embeddedFont>
      <p:font typeface="Black Mango" charset="1" panose="02020A03060303060403"/>
      <p:regular r:id="rId32"/>
    </p:embeddedFont>
    <p:embeddedFont>
      <p:font typeface="Black Mango Bold" charset="1" panose="02020A03060303060403"/>
      <p:regular r:id="rId33"/>
    </p:embeddedFont>
    <p:embeddedFont>
      <p:font typeface="Black Mango Thin" charset="1" panose="02020A03060303060403"/>
      <p:regular r:id="rId34"/>
    </p:embeddedFont>
    <p:embeddedFont>
      <p:font typeface="Black Mango Light" charset="1" panose="02020A03060303060403"/>
      <p:regular r:id="rId35"/>
    </p:embeddedFont>
    <p:embeddedFont>
      <p:font typeface="Black Mango Medium" charset="1" panose="02020A03060303060403"/>
      <p:regular r:id="rId36"/>
    </p:embeddedFont>
    <p:embeddedFont>
      <p:font typeface="Black Mango Semi-Bold" charset="1" panose="02020A03060303060403"/>
      <p:regular r:id="rId37"/>
    </p:embeddedFont>
    <p:embeddedFont>
      <p:font typeface="Black Mango Ultra-Bold" charset="1" panose="02020A03060303060403"/>
      <p:regular r:id="rId38"/>
    </p:embeddedFont>
    <p:embeddedFont>
      <p:font typeface="Black Mango Heavy" charset="1" panose="02020A03060303060403"/>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slides/slide1.xml" Type="http://schemas.openxmlformats.org/officeDocument/2006/relationships/slide"/><Relationship Id="rId41" Target="slides/slide2.xml" Type="http://schemas.openxmlformats.org/officeDocument/2006/relationships/slide"/><Relationship Id="rId42" Target="slides/slide3.xml" Type="http://schemas.openxmlformats.org/officeDocument/2006/relationships/slide"/><Relationship Id="rId43" Target="slides/slide4.xml" Type="http://schemas.openxmlformats.org/officeDocument/2006/relationships/slide"/><Relationship Id="rId44" Target="slides/slide5.xml" Type="http://schemas.openxmlformats.org/officeDocument/2006/relationships/slide"/><Relationship Id="rId45" Target="slides/slide6.xml" Type="http://schemas.openxmlformats.org/officeDocument/2006/relationships/slide"/><Relationship Id="rId46" Target="slides/slide7.xml" Type="http://schemas.openxmlformats.org/officeDocument/2006/relationships/slide"/><Relationship Id="rId47" Target="slides/slide8.xml" Type="http://schemas.openxmlformats.org/officeDocument/2006/relationships/slide"/><Relationship Id="rId48" Target="slides/slide9.xml" Type="http://schemas.openxmlformats.org/officeDocument/2006/relationships/slide"/><Relationship Id="rId49" Target="slides/slide10.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8.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5.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6534D"/>
        </a:solidFill>
      </p:bgPr>
    </p:bg>
    <p:spTree>
      <p:nvGrpSpPr>
        <p:cNvPr id="1" name=""/>
        <p:cNvGrpSpPr/>
        <p:nvPr/>
      </p:nvGrpSpPr>
      <p:grpSpPr>
        <a:xfrm>
          <a:off x="0" y="0"/>
          <a:ext cx="0" cy="0"/>
          <a:chOff x="0" y="0"/>
          <a:chExt cx="0" cy="0"/>
        </a:xfrm>
      </p:grpSpPr>
      <p:sp>
        <p:nvSpPr>
          <p:cNvPr name="Freeform 2" id="2"/>
          <p:cNvSpPr/>
          <p:nvPr/>
        </p:nvSpPr>
        <p:spPr>
          <a:xfrm flipH="false" flipV="false" rot="0">
            <a:off x="8036372" y="581725"/>
            <a:ext cx="9695925" cy="8737309"/>
          </a:xfrm>
          <a:custGeom>
            <a:avLst/>
            <a:gdLst/>
            <a:ahLst/>
            <a:cxnLst/>
            <a:rect r="r" b="b" t="t" l="l"/>
            <a:pathLst>
              <a:path h="8737309" w="9695925">
                <a:moveTo>
                  <a:pt x="0" y="0"/>
                </a:moveTo>
                <a:lnTo>
                  <a:pt x="9695925" y="0"/>
                </a:lnTo>
                <a:lnTo>
                  <a:pt x="9695925" y="8737309"/>
                </a:lnTo>
                <a:lnTo>
                  <a:pt x="0" y="8737309"/>
                </a:lnTo>
                <a:lnTo>
                  <a:pt x="0" y="0"/>
                </a:lnTo>
                <a:close/>
              </a:path>
            </a:pathLst>
          </a:custGeom>
          <a:blipFill>
            <a:blip r:embed="rId2"/>
            <a:stretch>
              <a:fillRect l="0" t="-32275" r="-530" b="-35169"/>
            </a:stretch>
          </a:blipFill>
          <a:ln w="38100" cap="sq">
            <a:solidFill>
              <a:srgbClr val="FFFFFF"/>
            </a:solidFill>
            <a:prstDash val="solid"/>
            <a:miter/>
          </a:ln>
        </p:spPr>
      </p:sp>
      <p:grpSp>
        <p:nvGrpSpPr>
          <p:cNvPr name="Group 3" id="3"/>
          <p:cNvGrpSpPr/>
          <p:nvPr/>
        </p:nvGrpSpPr>
        <p:grpSpPr>
          <a:xfrm rot="0">
            <a:off x="-2280794" y="-302524"/>
            <a:ext cx="5831940" cy="10977714"/>
            <a:chOff x="0" y="0"/>
            <a:chExt cx="1535984" cy="2891250"/>
          </a:xfrm>
        </p:grpSpPr>
        <p:sp>
          <p:nvSpPr>
            <p:cNvPr name="Freeform 4" id="4"/>
            <p:cNvSpPr/>
            <p:nvPr/>
          </p:nvSpPr>
          <p:spPr>
            <a:xfrm flipH="false" flipV="false" rot="0">
              <a:off x="0" y="0"/>
              <a:ext cx="1535984" cy="2891250"/>
            </a:xfrm>
            <a:custGeom>
              <a:avLst/>
              <a:gdLst/>
              <a:ahLst/>
              <a:cxnLst/>
              <a:rect r="r" b="b" t="t" l="l"/>
              <a:pathLst>
                <a:path h="2891250" w="1535984">
                  <a:moveTo>
                    <a:pt x="0" y="0"/>
                  </a:moveTo>
                  <a:lnTo>
                    <a:pt x="1535984" y="0"/>
                  </a:lnTo>
                  <a:lnTo>
                    <a:pt x="1535984" y="2891250"/>
                  </a:lnTo>
                  <a:lnTo>
                    <a:pt x="0" y="2891250"/>
                  </a:lnTo>
                  <a:close/>
                </a:path>
              </a:pathLst>
            </a:custGeom>
            <a:solidFill>
              <a:srgbClr val="222920"/>
            </a:solidFill>
          </p:spPr>
        </p:sp>
        <p:sp>
          <p:nvSpPr>
            <p:cNvPr name="TextBox 5" id="5"/>
            <p:cNvSpPr txBox="true"/>
            <p:nvPr/>
          </p:nvSpPr>
          <p:spPr>
            <a:xfrm>
              <a:off x="0" y="0"/>
              <a:ext cx="1535984" cy="2891250"/>
            </a:xfrm>
            <a:prstGeom prst="rect">
              <a:avLst/>
            </a:prstGeom>
          </p:spPr>
          <p:txBody>
            <a:bodyPr anchor="ctr" rtlCol="false" tIns="50800" lIns="50800" bIns="50800" rIns="50800"/>
            <a:lstStyle/>
            <a:p>
              <a:pPr algn="ctr">
                <a:lnSpc>
                  <a:spcPts val="2750"/>
                </a:lnSpc>
              </a:pPr>
            </a:p>
          </p:txBody>
        </p:sp>
      </p:grpSp>
      <p:grpSp>
        <p:nvGrpSpPr>
          <p:cNvPr name="Group 6" id="6"/>
          <p:cNvGrpSpPr/>
          <p:nvPr/>
        </p:nvGrpSpPr>
        <p:grpSpPr>
          <a:xfrm rot="0">
            <a:off x="324385" y="2842641"/>
            <a:ext cx="7711987" cy="4687384"/>
            <a:chOff x="0" y="0"/>
            <a:chExt cx="2031140" cy="1234537"/>
          </a:xfrm>
        </p:grpSpPr>
        <p:sp>
          <p:nvSpPr>
            <p:cNvPr name="Freeform 7" id="7"/>
            <p:cNvSpPr/>
            <p:nvPr/>
          </p:nvSpPr>
          <p:spPr>
            <a:xfrm flipH="false" flipV="false" rot="0">
              <a:off x="0" y="0"/>
              <a:ext cx="2031141" cy="1234537"/>
            </a:xfrm>
            <a:custGeom>
              <a:avLst/>
              <a:gdLst/>
              <a:ahLst/>
              <a:cxnLst/>
              <a:rect r="r" b="b" t="t" l="l"/>
              <a:pathLst>
                <a:path h="1234537" w="2031141">
                  <a:moveTo>
                    <a:pt x="0" y="0"/>
                  </a:moveTo>
                  <a:lnTo>
                    <a:pt x="2031141" y="0"/>
                  </a:lnTo>
                  <a:lnTo>
                    <a:pt x="2031141" y="1234537"/>
                  </a:lnTo>
                  <a:lnTo>
                    <a:pt x="0" y="1234537"/>
                  </a:lnTo>
                  <a:close/>
                </a:path>
              </a:pathLst>
            </a:custGeom>
            <a:solidFill>
              <a:srgbClr val="36534D"/>
            </a:solidFill>
            <a:ln w="19050" cap="sq">
              <a:solidFill>
                <a:srgbClr val="FFFFFF"/>
              </a:solidFill>
              <a:prstDash val="solid"/>
              <a:miter/>
            </a:ln>
          </p:spPr>
        </p:sp>
        <p:sp>
          <p:nvSpPr>
            <p:cNvPr name="TextBox 8" id="8"/>
            <p:cNvSpPr txBox="true"/>
            <p:nvPr/>
          </p:nvSpPr>
          <p:spPr>
            <a:xfrm>
              <a:off x="0" y="0"/>
              <a:ext cx="2031140" cy="1234537"/>
            </a:xfrm>
            <a:prstGeom prst="rect">
              <a:avLst/>
            </a:prstGeom>
          </p:spPr>
          <p:txBody>
            <a:bodyPr anchor="ctr" rtlCol="false" tIns="50800" lIns="50800" bIns="50800" rIns="50800"/>
            <a:lstStyle/>
            <a:p>
              <a:pPr algn="ctr" marL="0" indent="0" lvl="0">
                <a:lnSpc>
                  <a:spcPts val="2750"/>
                </a:lnSpc>
                <a:spcBef>
                  <a:spcPct val="0"/>
                </a:spcBef>
              </a:pPr>
            </a:p>
          </p:txBody>
        </p:sp>
      </p:grpSp>
      <p:grpSp>
        <p:nvGrpSpPr>
          <p:cNvPr name="Group 9" id="9"/>
          <p:cNvGrpSpPr/>
          <p:nvPr/>
        </p:nvGrpSpPr>
        <p:grpSpPr>
          <a:xfrm rot="0">
            <a:off x="1028700" y="5888211"/>
            <a:ext cx="2295842" cy="565612"/>
            <a:chOff x="0" y="0"/>
            <a:chExt cx="604666" cy="148968"/>
          </a:xfrm>
        </p:grpSpPr>
        <p:sp>
          <p:nvSpPr>
            <p:cNvPr name="Freeform 10" id="10"/>
            <p:cNvSpPr/>
            <p:nvPr/>
          </p:nvSpPr>
          <p:spPr>
            <a:xfrm flipH="false" flipV="false" rot="0">
              <a:off x="0" y="0"/>
              <a:ext cx="604666" cy="148968"/>
            </a:xfrm>
            <a:custGeom>
              <a:avLst/>
              <a:gdLst/>
              <a:ahLst/>
              <a:cxnLst/>
              <a:rect r="r" b="b" t="t" l="l"/>
              <a:pathLst>
                <a:path h="148968" w="604666">
                  <a:moveTo>
                    <a:pt x="0" y="0"/>
                  </a:moveTo>
                  <a:lnTo>
                    <a:pt x="604666" y="0"/>
                  </a:lnTo>
                  <a:lnTo>
                    <a:pt x="604666" y="148968"/>
                  </a:lnTo>
                  <a:lnTo>
                    <a:pt x="0" y="148968"/>
                  </a:lnTo>
                  <a:close/>
                </a:path>
              </a:pathLst>
            </a:custGeom>
            <a:solidFill>
              <a:srgbClr val="222920"/>
            </a:solidFill>
          </p:spPr>
        </p:sp>
        <p:sp>
          <p:nvSpPr>
            <p:cNvPr name="TextBox 11" id="11"/>
            <p:cNvSpPr txBox="true"/>
            <p:nvPr/>
          </p:nvSpPr>
          <p:spPr>
            <a:xfrm>
              <a:off x="0" y="0"/>
              <a:ext cx="604666" cy="148968"/>
            </a:xfrm>
            <a:prstGeom prst="rect">
              <a:avLst/>
            </a:prstGeom>
          </p:spPr>
          <p:txBody>
            <a:bodyPr anchor="ctr" rtlCol="false" tIns="50800" lIns="50800" bIns="50800" rIns="50800"/>
            <a:lstStyle/>
            <a:p>
              <a:pPr algn="ctr">
                <a:lnSpc>
                  <a:spcPts val="2750"/>
                </a:lnSpc>
              </a:pPr>
            </a:p>
          </p:txBody>
        </p:sp>
      </p:grpSp>
      <p:grpSp>
        <p:nvGrpSpPr>
          <p:cNvPr name="Group 12" id="12"/>
          <p:cNvGrpSpPr/>
          <p:nvPr/>
        </p:nvGrpSpPr>
        <p:grpSpPr>
          <a:xfrm rot="0">
            <a:off x="3324542" y="5888211"/>
            <a:ext cx="2291657" cy="565612"/>
            <a:chOff x="0" y="0"/>
            <a:chExt cx="603564" cy="148968"/>
          </a:xfrm>
        </p:grpSpPr>
        <p:sp>
          <p:nvSpPr>
            <p:cNvPr name="Freeform 13" id="13"/>
            <p:cNvSpPr/>
            <p:nvPr/>
          </p:nvSpPr>
          <p:spPr>
            <a:xfrm flipH="false" flipV="false" rot="0">
              <a:off x="0" y="0"/>
              <a:ext cx="603564" cy="148968"/>
            </a:xfrm>
            <a:custGeom>
              <a:avLst/>
              <a:gdLst/>
              <a:ahLst/>
              <a:cxnLst/>
              <a:rect r="r" b="b" t="t" l="l"/>
              <a:pathLst>
                <a:path h="148968" w="603564">
                  <a:moveTo>
                    <a:pt x="0" y="0"/>
                  </a:moveTo>
                  <a:lnTo>
                    <a:pt x="603564" y="0"/>
                  </a:lnTo>
                  <a:lnTo>
                    <a:pt x="603564" y="148968"/>
                  </a:lnTo>
                  <a:lnTo>
                    <a:pt x="0" y="148968"/>
                  </a:lnTo>
                  <a:close/>
                </a:path>
              </a:pathLst>
            </a:custGeom>
            <a:solidFill>
              <a:srgbClr val="2A443F"/>
            </a:solidFill>
          </p:spPr>
        </p:sp>
        <p:sp>
          <p:nvSpPr>
            <p:cNvPr name="TextBox 14" id="14"/>
            <p:cNvSpPr txBox="true"/>
            <p:nvPr/>
          </p:nvSpPr>
          <p:spPr>
            <a:xfrm>
              <a:off x="0" y="0"/>
              <a:ext cx="603564" cy="148968"/>
            </a:xfrm>
            <a:prstGeom prst="rect">
              <a:avLst/>
            </a:prstGeom>
          </p:spPr>
          <p:txBody>
            <a:bodyPr anchor="ctr" rtlCol="false" tIns="50800" lIns="50800" bIns="50800" rIns="50800"/>
            <a:lstStyle/>
            <a:p>
              <a:pPr algn="ctr">
                <a:lnSpc>
                  <a:spcPts val="2750"/>
                </a:lnSpc>
              </a:pPr>
            </a:p>
          </p:txBody>
        </p:sp>
      </p:grpSp>
      <p:grpSp>
        <p:nvGrpSpPr>
          <p:cNvPr name="Group 15" id="15"/>
          <p:cNvGrpSpPr/>
          <p:nvPr/>
        </p:nvGrpSpPr>
        <p:grpSpPr>
          <a:xfrm rot="0">
            <a:off x="5616198" y="5903255"/>
            <a:ext cx="2169246" cy="565612"/>
            <a:chOff x="0" y="0"/>
            <a:chExt cx="571324" cy="148968"/>
          </a:xfrm>
        </p:grpSpPr>
        <p:sp>
          <p:nvSpPr>
            <p:cNvPr name="Freeform 16" id="16"/>
            <p:cNvSpPr/>
            <p:nvPr/>
          </p:nvSpPr>
          <p:spPr>
            <a:xfrm flipH="false" flipV="false" rot="0">
              <a:off x="0" y="0"/>
              <a:ext cx="571324" cy="148968"/>
            </a:xfrm>
            <a:custGeom>
              <a:avLst/>
              <a:gdLst/>
              <a:ahLst/>
              <a:cxnLst/>
              <a:rect r="r" b="b" t="t" l="l"/>
              <a:pathLst>
                <a:path h="148968" w="571324">
                  <a:moveTo>
                    <a:pt x="0" y="0"/>
                  </a:moveTo>
                  <a:lnTo>
                    <a:pt x="571324" y="0"/>
                  </a:lnTo>
                  <a:lnTo>
                    <a:pt x="571324" y="148968"/>
                  </a:lnTo>
                  <a:lnTo>
                    <a:pt x="0" y="148968"/>
                  </a:lnTo>
                  <a:close/>
                </a:path>
              </a:pathLst>
            </a:custGeom>
            <a:solidFill>
              <a:srgbClr val="45605A"/>
            </a:solidFill>
          </p:spPr>
        </p:sp>
        <p:sp>
          <p:nvSpPr>
            <p:cNvPr name="TextBox 17" id="17"/>
            <p:cNvSpPr txBox="true"/>
            <p:nvPr/>
          </p:nvSpPr>
          <p:spPr>
            <a:xfrm>
              <a:off x="0" y="0"/>
              <a:ext cx="571324" cy="148968"/>
            </a:xfrm>
            <a:prstGeom prst="rect">
              <a:avLst/>
            </a:prstGeom>
          </p:spPr>
          <p:txBody>
            <a:bodyPr anchor="ctr" rtlCol="false" tIns="50800" lIns="50800" bIns="50800" rIns="50800"/>
            <a:lstStyle/>
            <a:p>
              <a:pPr algn="ctr">
                <a:lnSpc>
                  <a:spcPts val="2750"/>
                </a:lnSpc>
              </a:pPr>
            </a:p>
          </p:txBody>
        </p:sp>
      </p:grpSp>
      <p:grpSp>
        <p:nvGrpSpPr>
          <p:cNvPr name="Group 18" id="18"/>
          <p:cNvGrpSpPr/>
          <p:nvPr/>
        </p:nvGrpSpPr>
        <p:grpSpPr>
          <a:xfrm rot="0">
            <a:off x="14617566" y="8840669"/>
            <a:ext cx="870124" cy="87012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BCD"/>
            </a:solidFill>
            <a:ln w="38100" cap="sq">
              <a:solidFill>
                <a:srgbClr val="FFFFFF"/>
              </a:solidFill>
              <a:prstDash val="solid"/>
              <a:miter/>
            </a:ln>
          </p:spPr>
        </p:sp>
        <p:sp>
          <p:nvSpPr>
            <p:cNvPr name="TextBox 20" id="20"/>
            <p:cNvSpPr txBox="true"/>
            <p:nvPr/>
          </p:nvSpPr>
          <p:spPr>
            <a:xfrm>
              <a:off x="76200" y="76200"/>
              <a:ext cx="660400" cy="660400"/>
            </a:xfrm>
            <a:prstGeom prst="rect">
              <a:avLst/>
            </a:prstGeom>
          </p:spPr>
          <p:txBody>
            <a:bodyPr anchor="ctr" rtlCol="false" tIns="50800" lIns="50800" bIns="50800" rIns="50800"/>
            <a:lstStyle/>
            <a:p>
              <a:pPr algn="ctr">
                <a:lnSpc>
                  <a:spcPts val="2750"/>
                </a:lnSpc>
              </a:pPr>
            </a:p>
          </p:txBody>
        </p:sp>
      </p:grpSp>
      <p:grpSp>
        <p:nvGrpSpPr>
          <p:cNvPr name="Group 21" id="21"/>
          <p:cNvGrpSpPr/>
          <p:nvPr/>
        </p:nvGrpSpPr>
        <p:grpSpPr>
          <a:xfrm rot="0">
            <a:off x="13614465" y="8840669"/>
            <a:ext cx="870124" cy="870124"/>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5605A"/>
            </a:solidFill>
            <a:ln w="38100" cap="sq">
              <a:solidFill>
                <a:srgbClr val="FFFFFF"/>
              </a:solidFill>
              <a:prstDash val="solid"/>
              <a:miter/>
            </a:ln>
          </p:spPr>
        </p:sp>
        <p:sp>
          <p:nvSpPr>
            <p:cNvPr name="TextBox 23" id="23"/>
            <p:cNvSpPr txBox="true"/>
            <p:nvPr/>
          </p:nvSpPr>
          <p:spPr>
            <a:xfrm>
              <a:off x="76200" y="76200"/>
              <a:ext cx="660400" cy="660400"/>
            </a:xfrm>
            <a:prstGeom prst="rect">
              <a:avLst/>
            </a:prstGeom>
          </p:spPr>
          <p:txBody>
            <a:bodyPr anchor="ctr" rtlCol="false" tIns="50800" lIns="50800" bIns="50800" rIns="50800"/>
            <a:lstStyle/>
            <a:p>
              <a:pPr algn="ctr">
                <a:lnSpc>
                  <a:spcPts val="2750"/>
                </a:lnSpc>
              </a:pPr>
            </a:p>
          </p:txBody>
        </p:sp>
      </p:grpSp>
      <p:grpSp>
        <p:nvGrpSpPr>
          <p:cNvPr name="Group 24" id="24"/>
          <p:cNvGrpSpPr/>
          <p:nvPr/>
        </p:nvGrpSpPr>
        <p:grpSpPr>
          <a:xfrm rot="0">
            <a:off x="12522284" y="8840669"/>
            <a:ext cx="870124" cy="870124"/>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5322C"/>
            </a:solidFill>
            <a:ln w="38100" cap="sq">
              <a:solidFill>
                <a:srgbClr val="FFFFFF"/>
              </a:solidFill>
              <a:prstDash val="solid"/>
              <a:miter/>
            </a:ln>
          </p:spPr>
        </p:sp>
        <p:sp>
          <p:nvSpPr>
            <p:cNvPr name="TextBox 26" id="26"/>
            <p:cNvSpPr txBox="true"/>
            <p:nvPr/>
          </p:nvSpPr>
          <p:spPr>
            <a:xfrm>
              <a:off x="76200" y="76200"/>
              <a:ext cx="660400" cy="660400"/>
            </a:xfrm>
            <a:prstGeom prst="rect">
              <a:avLst/>
            </a:prstGeom>
          </p:spPr>
          <p:txBody>
            <a:bodyPr anchor="ctr" rtlCol="false" tIns="50800" lIns="50800" bIns="50800" rIns="50800"/>
            <a:lstStyle/>
            <a:p>
              <a:pPr algn="ctr">
                <a:lnSpc>
                  <a:spcPts val="2750"/>
                </a:lnSpc>
              </a:pPr>
            </a:p>
          </p:txBody>
        </p:sp>
      </p:grpSp>
      <p:sp>
        <p:nvSpPr>
          <p:cNvPr name="Freeform 27" id="27"/>
          <p:cNvSpPr/>
          <p:nvPr/>
        </p:nvSpPr>
        <p:spPr>
          <a:xfrm flipH="false" flipV="false" rot="0">
            <a:off x="8036372" y="611069"/>
            <a:ext cx="9695925" cy="8664662"/>
          </a:xfrm>
          <a:custGeom>
            <a:avLst/>
            <a:gdLst/>
            <a:ahLst/>
            <a:cxnLst/>
            <a:rect r="r" b="b" t="t" l="l"/>
            <a:pathLst>
              <a:path h="8664662" w="9695925">
                <a:moveTo>
                  <a:pt x="0" y="0"/>
                </a:moveTo>
                <a:lnTo>
                  <a:pt x="9695925" y="0"/>
                </a:lnTo>
                <a:lnTo>
                  <a:pt x="9695925" y="8664662"/>
                </a:lnTo>
                <a:lnTo>
                  <a:pt x="0" y="8664662"/>
                </a:lnTo>
                <a:lnTo>
                  <a:pt x="0" y="0"/>
                </a:lnTo>
                <a:close/>
              </a:path>
            </a:pathLst>
          </a:custGeom>
          <a:blipFill>
            <a:blip r:embed="rId3"/>
            <a:stretch>
              <a:fillRect l="-13096" t="0" r="-21032" b="0"/>
            </a:stretch>
          </a:blipFill>
        </p:spPr>
      </p:sp>
      <p:sp>
        <p:nvSpPr>
          <p:cNvPr name="TextBox 28" id="28"/>
          <p:cNvSpPr txBox="true"/>
          <p:nvPr/>
        </p:nvSpPr>
        <p:spPr>
          <a:xfrm rot="0">
            <a:off x="882231" y="4288436"/>
            <a:ext cx="7132085" cy="1614818"/>
          </a:xfrm>
          <a:prstGeom prst="rect">
            <a:avLst/>
          </a:prstGeom>
        </p:spPr>
        <p:txBody>
          <a:bodyPr anchor="t" rtlCol="false" tIns="0" lIns="0" bIns="0" rIns="0">
            <a:spAutoFit/>
          </a:bodyPr>
          <a:lstStyle/>
          <a:p>
            <a:pPr>
              <a:lnSpc>
                <a:spcPts val="13175"/>
              </a:lnSpc>
            </a:pPr>
            <a:r>
              <a:rPr lang="en-US" sz="9410" spc="301">
                <a:solidFill>
                  <a:srgbClr val="F5FFF5"/>
                </a:solidFill>
                <a:latin typeface="Black Mango Medium"/>
              </a:rPr>
              <a:t>CHESS.AI</a:t>
            </a:r>
          </a:p>
        </p:txBody>
      </p:sp>
      <p:sp>
        <p:nvSpPr>
          <p:cNvPr name="TextBox 29" id="29"/>
          <p:cNvSpPr txBox="true"/>
          <p:nvPr/>
        </p:nvSpPr>
        <p:spPr>
          <a:xfrm rot="0">
            <a:off x="882231" y="3434859"/>
            <a:ext cx="6594639" cy="1034439"/>
          </a:xfrm>
          <a:prstGeom prst="rect">
            <a:avLst/>
          </a:prstGeom>
        </p:spPr>
        <p:txBody>
          <a:bodyPr anchor="t" rtlCol="false" tIns="0" lIns="0" bIns="0" rIns="0">
            <a:spAutoFit/>
          </a:bodyPr>
          <a:lstStyle/>
          <a:p>
            <a:pPr>
              <a:lnSpc>
                <a:spcPts val="7974"/>
              </a:lnSpc>
            </a:pPr>
            <a:r>
              <a:rPr lang="en-US" sz="5696" spc="945">
                <a:solidFill>
                  <a:srgbClr val="F5FFF5"/>
                </a:solidFill>
                <a:latin typeface="Poppins Light"/>
              </a:rPr>
              <a:t>MINI-PROJECT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2706039" y="0"/>
            <a:ext cx="2778155" cy="10287000"/>
            <a:chOff x="0" y="0"/>
            <a:chExt cx="731695" cy="2709333"/>
          </a:xfrm>
        </p:grpSpPr>
        <p:sp>
          <p:nvSpPr>
            <p:cNvPr name="Freeform 4" id="4"/>
            <p:cNvSpPr/>
            <p:nvPr/>
          </p:nvSpPr>
          <p:spPr>
            <a:xfrm flipH="false" flipV="false" rot="0">
              <a:off x="0" y="0"/>
              <a:ext cx="731695" cy="2709333"/>
            </a:xfrm>
            <a:custGeom>
              <a:avLst/>
              <a:gdLst/>
              <a:ahLst/>
              <a:cxnLst/>
              <a:rect r="r" b="b" t="t" l="l"/>
              <a:pathLst>
                <a:path h="2709333" w="731695">
                  <a:moveTo>
                    <a:pt x="0" y="0"/>
                  </a:moveTo>
                  <a:lnTo>
                    <a:pt x="731695" y="0"/>
                  </a:lnTo>
                  <a:lnTo>
                    <a:pt x="731695" y="2709333"/>
                  </a:lnTo>
                  <a:lnTo>
                    <a:pt x="0" y="2709333"/>
                  </a:lnTo>
                  <a:close/>
                </a:path>
              </a:pathLst>
            </a:custGeom>
            <a:solidFill>
              <a:srgbClr val="BBCBCD"/>
            </a:solidFill>
          </p:spPr>
        </p:sp>
        <p:sp>
          <p:nvSpPr>
            <p:cNvPr name="TextBox 5" id="5"/>
            <p:cNvSpPr txBox="true"/>
            <p:nvPr/>
          </p:nvSpPr>
          <p:spPr>
            <a:xfrm>
              <a:off x="0" y="0"/>
              <a:ext cx="731695" cy="2709333"/>
            </a:xfrm>
            <a:prstGeom prst="rect">
              <a:avLst/>
            </a:prstGeom>
          </p:spPr>
          <p:txBody>
            <a:bodyPr anchor="ctr" rtlCol="false" tIns="50800" lIns="50800" bIns="50800" rIns="50800"/>
            <a:lstStyle/>
            <a:p>
              <a:pPr algn="ctr">
                <a:lnSpc>
                  <a:spcPts val="2750"/>
                </a:lnSpc>
              </a:pPr>
            </a:p>
          </p:txBody>
        </p:sp>
      </p:grpSp>
      <p:grpSp>
        <p:nvGrpSpPr>
          <p:cNvPr name="Group 6" id="6"/>
          <p:cNvGrpSpPr/>
          <p:nvPr/>
        </p:nvGrpSpPr>
        <p:grpSpPr>
          <a:xfrm rot="0">
            <a:off x="-185966" y="0"/>
            <a:ext cx="3083288" cy="10534497"/>
            <a:chOff x="0" y="0"/>
            <a:chExt cx="812059" cy="2774518"/>
          </a:xfrm>
        </p:grpSpPr>
        <p:sp>
          <p:nvSpPr>
            <p:cNvPr name="Freeform 7" id="7"/>
            <p:cNvSpPr/>
            <p:nvPr/>
          </p:nvSpPr>
          <p:spPr>
            <a:xfrm flipH="false" flipV="false" rot="0">
              <a:off x="0" y="0"/>
              <a:ext cx="812059" cy="2774518"/>
            </a:xfrm>
            <a:custGeom>
              <a:avLst/>
              <a:gdLst/>
              <a:ahLst/>
              <a:cxnLst/>
              <a:rect r="r" b="b" t="t" l="l"/>
              <a:pathLst>
                <a:path h="2774518" w="812059">
                  <a:moveTo>
                    <a:pt x="0" y="0"/>
                  </a:moveTo>
                  <a:lnTo>
                    <a:pt x="812059" y="0"/>
                  </a:lnTo>
                  <a:lnTo>
                    <a:pt x="812059" y="2774518"/>
                  </a:lnTo>
                  <a:lnTo>
                    <a:pt x="0" y="2774518"/>
                  </a:lnTo>
                  <a:close/>
                </a:path>
              </a:pathLst>
            </a:custGeom>
            <a:solidFill>
              <a:srgbClr val="2A443F"/>
            </a:solidFill>
          </p:spPr>
        </p:sp>
        <p:sp>
          <p:nvSpPr>
            <p:cNvPr name="TextBox 8" id="8"/>
            <p:cNvSpPr txBox="true"/>
            <p:nvPr/>
          </p:nvSpPr>
          <p:spPr>
            <a:xfrm>
              <a:off x="0" y="0"/>
              <a:ext cx="812059" cy="2774518"/>
            </a:xfrm>
            <a:prstGeom prst="rect">
              <a:avLst/>
            </a:prstGeom>
          </p:spPr>
          <p:txBody>
            <a:bodyPr anchor="ctr" rtlCol="false" tIns="50800" lIns="50800" bIns="50800" rIns="50800"/>
            <a:lstStyle/>
            <a:p>
              <a:pPr algn="ctr">
                <a:lnSpc>
                  <a:spcPts val="2750"/>
                </a:lnSpc>
              </a:pPr>
            </a:p>
          </p:txBody>
        </p:sp>
      </p:grpSp>
      <p:sp>
        <p:nvSpPr>
          <p:cNvPr name="Freeform 9" id="9"/>
          <p:cNvSpPr/>
          <p:nvPr/>
        </p:nvSpPr>
        <p:spPr>
          <a:xfrm flipH="false" flipV="false" rot="-10800000">
            <a:off x="3482406" y="6925769"/>
            <a:ext cx="8845920" cy="2543202"/>
          </a:xfrm>
          <a:custGeom>
            <a:avLst/>
            <a:gdLst/>
            <a:ahLst/>
            <a:cxnLst/>
            <a:rect r="r" b="b" t="t" l="l"/>
            <a:pathLst>
              <a:path h="2543202" w="8845920">
                <a:moveTo>
                  <a:pt x="0" y="0"/>
                </a:moveTo>
                <a:lnTo>
                  <a:pt x="8845920" y="0"/>
                </a:lnTo>
                <a:lnTo>
                  <a:pt x="8845920" y="2543202"/>
                </a:lnTo>
                <a:lnTo>
                  <a:pt x="0" y="2543202"/>
                </a:lnTo>
                <a:lnTo>
                  <a:pt x="0" y="0"/>
                </a:lnTo>
                <a:close/>
              </a:path>
            </a:pathLst>
          </a:custGeom>
          <a:blipFill>
            <a:blip r:embed="rId3">
              <a:alphaModFix amt="48000"/>
            </a:blip>
            <a:stretch>
              <a:fillRect l="0" t="0" r="0" b="0"/>
            </a:stretch>
          </a:blipFill>
        </p:spPr>
      </p:sp>
      <p:grpSp>
        <p:nvGrpSpPr>
          <p:cNvPr name="Group 10" id="10"/>
          <p:cNvGrpSpPr/>
          <p:nvPr/>
        </p:nvGrpSpPr>
        <p:grpSpPr>
          <a:xfrm rot="0">
            <a:off x="3193471" y="2509060"/>
            <a:ext cx="8598459" cy="5688310"/>
            <a:chOff x="0" y="0"/>
            <a:chExt cx="2605262" cy="1723511"/>
          </a:xfrm>
        </p:grpSpPr>
        <p:sp>
          <p:nvSpPr>
            <p:cNvPr name="Freeform 11" id="11"/>
            <p:cNvSpPr/>
            <p:nvPr/>
          </p:nvSpPr>
          <p:spPr>
            <a:xfrm flipH="false" flipV="false" rot="0">
              <a:off x="0" y="0"/>
              <a:ext cx="2605262" cy="1723511"/>
            </a:xfrm>
            <a:custGeom>
              <a:avLst/>
              <a:gdLst/>
              <a:ahLst/>
              <a:cxnLst/>
              <a:rect r="r" b="b" t="t" l="l"/>
              <a:pathLst>
                <a:path h="1723511" w="2605262">
                  <a:moveTo>
                    <a:pt x="0" y="0"/>
                  </a:moveTo>
                  <a:lnTo>
                    <a:pt x="2605262" y="0"/>
                  </a:lnTo>
                  <a:lnTo>
                    <a:pt x="2605262" y="1723511"/>
                  </a:lnTo>
                  <a:lnTo>
                    <a:pt x="0" y="1723511"/>
                  </a:lnTo>
                  <a:close/>
                </a:path>
              </a:pathLst>
            </a:custGeom>
            <a:solidFill>
              <a:srgbClr val="36534D"/>
            </a:solidFill>
            <a:ln w="19050" cap="sq">
              <a:solidFill>
                <a:srgbClr val="FFFFFF"/>
              </a:solidFill>
              <a:prstDash val="solid"/>
              <a:miter/>
            </a:ln>
          </p:spPr>
        </p:sp>
        <p:sp>
          <p:nvSpPr>
            <p:cNvPr name="TextBox 12" id="12"/>
            <p:cNvSpPr txBox="true"/>
            <p:nvPr/>
          </p:nvSpPr>
          <p:spPr>
            <a:xfrm>
              <a:off x="0" y="0"/>
              <a:ext cx="2605262" cy="1723511"/>
            </a:xfrm>
            <a:prstGeom prst="rect">
              <a:avLst/>
            </a:prstGeom>
          </p:spPr>
          <p:txBody>
            <a:bodyPr anchor="ctr" rtlCol="false" tIns="50800" lIns="50800" bIns="50800" rIns="50800"/>
            <a:lstStyle/>
            <a:p>
              <a:pPr algn="ctr" marL="0" indent="0" lvl="0">
                <a:lnSpc>
                  <a:spcPts val="2750"/>
                </a:lnSpc>
                <a:spcBef>
                  <a:spcPct val="0"/>
                </a:spcBef>
              </a:pPr>
            </a:p>
          </p:txBody>
        </p:sp>
      </p:grpSp>
      <p:sp>
        <p:nvSpPr>
          <p:cNvPr name="TextBox 13" id="13"/>
          <p:cNvSpPr txBox="true"/>
          <p:nvPr/>
        </p:nvSpPr>
        <p:spPr>
          <a:xfrm rot="0">
            <a:off x="3523875" y="4307174"/>
            <a:ext cx="7937651" cy="1510727"/>
          </a:xfrm>
          <a:prstGeom prst="rect">
            <a:avLst/>
          </a:prstGeom>
        </p:spPr>
        <p:txBody>
          <a:bodyPr anchor="t" rtlCol="false" tIns="0" lIns="0" bIns="0" rIns="0">
            <a:spAutoFit/>
          </a:bodyPr>
          <a:lstStyle/>
          <a:p>
            <a:pPr>
              <a:lnSpc>
                <a:spcPts val="12476"/>
              </a:lnSpc>
              <a:spcBef>
                <a:spcPct val="0"/>
              </a:spcBef>
            </a:pPr>
            <a:r>
              <a:rPr lang="en-US" sz="8911" spc="285">
                <a:solidFill>
                  <a:srgbClr val="F5FFF5"/>
                </a:solidFill>
                <a:latin typeface="Black Mango Medium"/>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A443F"/>
        </a:solidFill>
      </p:bgPr>
    </p:bg>
    <p:spTree>
      <p:nvGrpSpPr>
        <p:cNvPr id="1" name=""/>
        <p:cNvGrpSpPr/>
        <p:nvPr/>
      </p:nvGrpSpPr>
      <p:grpSpPr>
        <a:xfrm>
          <a:off x="0" y="0"/>
          <a:ext cx="0" cy="0"/>
          <a:chOff x="0" y="0"/>
          <a:chExt cx="0" cy="0"/>
        </a:xfrm>
      </p:grpSpPr>
      <p:grpSp>
        <p:nvGrpSpPr>
          <p:cNvPr name="Group 2" id="2"/>
          <p:cNvGrpSpPr/>
          <p:nvPr/>
        </p:nvGrpSpPr>
        <p:grpSpPr>
          <a:xfrm rot="0">
            <a:off x="-405435" y="-1881629"/>
            <a:ext cx="20117369" cy="6670920"/>
            <a:chOff x="0" y="0"/>
            <a:chExt cx="5298402" cy="1756950"/>
          </a:xfrm>
        </p:grpSpPr>
        <p:sp>
          <p:nvSpPr>
            <p:cNvPr name="Freeform 3" id="3"/>
            <p:cNvSpPr/>
            <p:nvPr/>
          </p:nvSpPr>
          <p:spPr>
            <a:xfrm flipH="false" flipV="false" rot="0">
              <a:off x="0" y="0"/>
              <a:ext cx="5298402" cy="1756950"/>
            </a:xfrm>
            <a:custGeom>
              <a:avLst/>
              <a:gdLst/>
              <a:ahLst/>
              <a:cxnLst/>
              <a:rect r="r" b="b" t="t" l="l"/>
              <a:pathLst>
                <a:path h="1756950" w="5298402">
                  <a:moveTo>
                    <a:pt x="0" y="0"/>
                  </a:moveTo>
                  <a:lnTo>
                    <a:pt x="5298402" y="0"/>
                  </a:lnTo>
                  <a:lnTo>
                    <a:pt x="5298402" y="1756950"/>
                  </a:lnTo>
                  <a:lnTo>
                    <a:pt x="0" y="1756950"/>
                  </a:lnTo>
                  <a:close/>
                </a:path>
              </a:pathLst>
            </a:custGeom>
            <a:solidFill>
              <a:srgbClr val="222920"/>
            </a:solidFill>
          </p:spPr>
        </p:sp>
        <p:sp>
          <p:nvSpPr>
            <p:cNvPr name="TextBox 4" id="4"/>
            <p:cNvSpPr txBox="true"/>
            <p:nvPr/>
          </p:nvSpPr>
          <p:spPr>
            <a:xfrm>
              <a:off x="0" y="-123825"/>
              <a:ext cx="5298402" cy="1880775"/>
            </a:xfrm>
            <a:prstGeom prst="rect">
              <a:avLst/>
            </a:prstGeom>
          </p:spPr>
          <p:txBody>
            <a:bodyPr anchor="ctr" rtlCol="false" tIns="50800" lIns="50800" bIns="50800" rIns="50800"/>
            <a:lstStyle/>
            <a:p>
              <a:pPr algn="l" marL="0" indent="0" lvl="0">
                <a:lnSpc>
                  <a:spcPts val="9590"/>
                </a:lnSpc>
                <a:spcBef>
                  <a:spcPct val="0"/>
                </a:spcBef>
              </a:pPr>
            </a:p>
          </p:txBody>
        </p:sp>
      </p:grpSp>
      <p:grpSp>
        <p:nvGrpSpPr>
          <p:cNvPr name="Group 5" id="5"/>
          <p:cNvGrpSpPr/>
          <p:nvPr/>
        </p:nvGrpSpPr>
        <p:grpSpPr>
          <a:xfrm rot="0">
            <a:off x="315404" y="3308105"/>
            <a:ext cx="4760400" cy="6447461"/>
            <a:chOff x="0" y="0"/>
            <a:chExt cx="1253768" cy="1698097"/>
          </a:xfrm>
        </p:grpSpPr>
        <p:sp>
          <p:nvSpPr>
            <p:cNvPr name="Freeform 6" id="6"/>
            <p:cNvSpPr/>
            <p:nvPr/>
          </p:nvSpPr>
          <p:spPr>
            <a:xfrm flipH="false" flipV="false" rot="0">
              <a:off x="0" y="0"/>
              <a:ext cx="1253768" cy="1698097"/>
            </a:xfrm>
            <a:custGeom>
              <a:avLst/>
              <a:gdLst/>
              <a:ahLst/>
              <a:cxnLst/>
              <a:rect r="r" b="b" t="t" l="l"/>
              <a:pathLst>
                <a:path h="1698097" w="1253768">
                  <a:moveTo>
                    <a:pt x="69932" y="0"/>
                  </a:moveTo>
                  <a:lnTo>
                    <a:pt x="1183836" y="0"/>
                  </a:lnTo>
                  <a:cubicBezTo>
                    <a:pt x="1222459" y="0"/>
                    <a:pt x="1253768" y="31309"/>
                    <a:pt x="1253768" y="69932"/>
                  </a:cubicBezTo>
                  <a:lnTo>
                    <a:pt x="1253768" y="1628165"/>
                  </a:lnTo>
                  <a:cubicBezTo>
                    <a:pt x="1253768" y="1666787"/>
                    <a:pt x="1222459" y="1698097"/>
                    <a:pt x="1183836" y="1698097"/>
                  </a:cubicBezTo>
                  <a:lnTo>
                    <a:pt x="69932" y="1698097"/>
                  </a:lnTo>
                  <a:cubicBezTo>
                    <a:pt x="31309" y="1698097"/>
                    <a:pt x="0" y="1666787"/>
                    <a:pt x="0" y="1628165"/>
                  </a:cubicBezTo>
                  <a:lnTo>
                    <a:pt x="0" y="69932"/>
                  </a:lnTo>
                  <a:cubicBezTo>
                    <a:pt x="0" y="31309"/>
                    <a:pt x="31309" y="0"/>
                    <a:pt x="69932" y="0"/>
                  </a:cubicBezTo>
                  <a:close/>
                </a:path>
              </a:pathLst>
            </a:custGeom>
            <a:solidFill>
              <a:srgbClr val="45605A"/>
            </a:solidFill>
            <a:ln w="19050" cap="rnd">
              <a:solidFill>
                <a:srgbClr val="FFFFFF"/>
              </a:solidFill>
              <a:prstDash val="solid"/>
              <a:round/>
            </a:ln>
          </p:spPr>
        </p:sp>
        <p:sp>
          <p:nvSpPr>
            <p:cNvPr name="TextBox 7" id="7"/>
            <p:cNvSpPr txBox="true"/>
            <p:nvPr/>
          </p:nvSpPr>
          <p:spPr>
            <a:xfrm>
              <a:off x="0" y="0"/>
              <a:ext cx="1253768" cy="1698097"/>
            </a:xfrm>
            <a:prstGeom prst="rect">
              <a:avLst/>
            </a:prstGeom>
          </p:spPr>
          <p:txBody>
            <a:bodyPr anchor="ctr" rtlCol="false" tIns="50800" lIns="50800" bIns="50800" rIns="50800"/>
            <a:lstStyle/>
            <a:p>
              <a:pPr algn="ctr" marL="0" indent="0" lvl="0">
                <a:lnSpc>
                  <a:spcPts val="2750"/>
                </a:lnSpc>
                <a:spcBef>
                  <a:spcPct val="0"/>
                </a:spcBef>
              </a:pPr>
            </a:p>
          </p:txBody>
        </p:sp>
      </p:grpSp>
      <p:sp>
        <p:nvSpPr>
          <p:cNvPr name="Freeform 8" id="8"/>
          <p:cNvSpPr/>
          <p:nvPr/>
        </p:nvSpPr>
        <p:spPr>
          <a:xfrm flipH="false" flipV="false" rot="0">
            <a:off x="11486058" y="7394534"/>
            <a:ext cx="1536549" cy="1350242"/>
          </a:xfrm>
          <a:custGeom>
            <a:avLst/>
            <a:gdLst/>
            <a:ahLst/>
            <a:cxnLst/>
            <a:rect r="r" b="b" t="t" l="l"/>
            <a:pathLst>
              <a:path h="1350242" w="1536549">
                <a:moveTo>
                  <a:pt x="0" y="0"/>
                </a:moveTo>
                <a:lnTo>
                  <a:pt x="1536549" y="0"/>
                </a:lnTo>
                <a:lnTo>
                  <a:pt x="1536549" y="1350242"/>
                </a:lnTo>
                <a:lnTo>
                  <a:pt x="0" y="13502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9" id="9"/>
          <p:cNvGrpSpPr/>
          <p:nvPr/>
        </p:nvGrpSpPr>
        <p:grpSpPr>
          <a:xfrm rot="0">
            <a:off x="5388398" y="3308105"/>
            <a:ext cx="4772384" cy="6447461"/>
            <a:chOff x="0" y="0"/>
            <a:chExt cx="1256924" cy="1698097"/>
          </a:xfrm>
        </p:grpSpPr>
        <p:sp>
          <p:nvSpPr>
            <p:cNvPr name="Freeform 10" id="10"/>
            <p:cNvSpPr/>
            <p:nvPr/>
          </p:nvSpPr>
          <p:spPr>
            <a:xfrm flipH="false" flipV="false" rot="0">
              <a:off x="0" y="0"/>
              <a:ext cx="1256924" cy="1698097"/>
            </a:xfrm>
            <a:custGeom>
              <a:avLst/>
              <a:gdLst/>
              <a:ahLst/>
              <a:cxnLst/>
              <a:rect r="r" b="b" t="t" l="l"/>
              <a:pathLst>
                <a:path h="1698097" w="1256924">
                  <a:moveTo>
                    <a:pt x="69756" y="0"/>
                  </a:moveTo>
                  <a:lnTo>
                    <a:pt x="1187168" y="0"/>
                  </a:lnTo>
                  <a:cubicBezTo>
                    <a:pt x="1225693" y="0"/>
                    <a:pt x="1256924" y="31231"/>
                    <a:pt x="1256924" y="69756"/>
                  </a:cubicBezTo>
                  <a:lnTo>
                    <a:pt x="1256924" y="1628341"/>
                  </a:lnTo>
                  <a:cubicBezTo>
                    <a:pt x="1256924" y="1666866"/>
                    <a:pt x="1225693" y="1698097"/>
                    <a:pt x="1187168" y="1698097"/>
                  </a:cubicBezTo>
                  <a:lnTo>
                    <a:pt x="69756" y="1698097"/>
                  </a:lnTo>
                  <a:cubicBezTo>
                    <a:pt x="31231" y="1698097"/>
                    <a:pt x="0" y="1666866"/>
                    <a:pt x="0" y="1628341"/>
                  </a:cubicBezTo>
                  <a:lnTo>
                    <a:pt x="0" y="69756"/>
                  </a:lnTo>
                  <a:cubicBezTo>
                    <a:pt x="0" y="31231"/>
                    <a:pt x="31231" y="0"/>
                    <a:pt x="69756" y="0"/>
                  </a:cubicBezTo>
                  <a:close/>
                </a:path>
              </a:pathLst>
            </a:custGeom>
            <a:solidFill>
              <a:srgbClr val="45605A"/>
            </a:solidFill>
            <a:ln w="19050" cap="rnd">
              <a:solidFill>
                <a:srgbClr val="FFFFFF"/>
              </a:solidFill>
              <a:prstDash val="solid"/>
              <a:round/>
            </a:ln>
          </p:spPr>
        </p:sp>
        <p:sp>
          <p:nvSpPr>
            <p:cNvPr name="TextBox 11" id="11"/>
            <p:cNvSpPr txBox="true"/>
            <p:nvPr/>
          </p:nvSpPr>
          <p:spPr>
            <a:xfrm>
              <a:off x="0" y="0"/>
              <a:ext cx="1256924" cy="1698097"/>
            </a:xfrm>
            <a:prstGeom prst="rect">
              <a:avLst/>
            </a:prstGeom>
          </p:spPr>
          <p:txBody>
            <a:bodyPr anchor="ctr" rtlCol="false" tIns="50800" lIns="50800" bIns="50800" rIns="50800"/>
            <a:lstStyle/>
            <a:p>
              <a:pPr algn="ctr" marL="0" indent="0" lvl="0">
                <a:lnSpc>
                  <a:spcPts val="2750"/>
                </a:lnSpc>
                <a:spcBef>
                  <a:spcPct val="0"/>
                </a:spcBef>
              </a:pPr>
            </a:p>
          </p:txBody>
        </p:sp>
      </p:grpSp>
      <p:sp>
        <p:nvSpPr>
          <p:cNvPr name="Freeform 12" id="12"/>
          <p:cNvSpPr/>
          <p:nvPr/>
        </p:nvSpPr>
        <p:spPr>
          <a:xfrm flipH="false" flipV="false" rot="0">
            <a:off x="11237107" y="3367765"/>
            <a:ext cx="6598358" cy="5890535"/>
          </a:xfrm>
          <a:custGeom>
            <a:avLst/>
            <a:gdLst/>
            <a:ahLst/>
            <a:cxnLst/>
            <a:rect r="r" b="b" t="t" l="l"/>
            <a:pathLst>
              <a:path h="5890535" w="6598358">
                <a:moveTo>
                  <a:pt x="0" y="0"/>
                </a:moveTo>
                <a:lnTo>
                  <a:pt x="6598359" y="0"/>
                </a:lnTo>
                <a:lnTo>
                  <a:pt x="6598359" y="5890535"/>
                </a:lnTo>
                <a:lnTo>
                  <a:pt x="0" y="58905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2051979" y="587591"/>
            <a:ext cx="6884449" cy="1834099"/>
          </a:xfrm>
          <a:prstGeom prst="rect">
            <a:avLst/>
          </a:prstGeom>
        </p:spPr>
        <p:txBody>
          <a:bodyPr anchor="t" rtlCol="false" tIns="0" lIns="0" bIns="0" rIns="0">
            <a:spAutoFit/>
          </a:bodyPr>
          <a:lstStyle/>
          <a:p>
            <a:pPr algn="l" marL="0" indent="0" lvl="0">
              <a:lnSpc>
                <a:spcPts val="14930"/>
              </a:lnSpc>
              <a:spcBef>
                <a:spcPct val="0"/>
              </a:spcBef>
            </a:pPr>
            <a:r>
              <a:rPr lang="en-US" sz="10664" spc="341" u="sng">
                <a:solidFill>
                  <a:srgbClr val="F5FFF5"/>
                </a:solidFill>
                <a:latin typeface="Black Mango Medium"/>
              </a:rPr>
              <a:t>TEAM</a:t>
            </a:r>
          </a:p>
        </p:txBody>
      </p:sp>
      <p:sp>
        <p:nvSpPr>
          <p:cNvPr name="TextBox 14" id="14"/>
          <p:cNvSpPr txBox="true"/>
          <p:nvPr/>
        </p:nvSpPr>
        <p:spPr>
          <a:xfrm rot="0">
            <a:off x="439721" y="2479669"/>
            <a:ext cx="4511767" cy="2421759"/>
          </a:xfrm>
          <a:prstGeom prst="rect">
            <a:avLst/>
          </a:prstGeom>
        </p:spPr>
        <p:txBody>
          <a:bodyPr anchor="t" rtlCol="false" tIns="0" lIns="0" bIns="0" rIns="0">
            <a:spAutoFit/>
          </a:bodyPr>
          <a:lstStyle/>
          <a:p>
            <a:pPr algn="l" marL="0" indent="0" lvl="0">
              <a:lnSpc>
                <a:spcPts val="9810"/>
              </a:lnSpc>
            </a:pPr>
            <a:r>
              <a:rPr lang="en-US" sz="6628" spc="46" strike="noStrike" u="none">
                <a:solidFill>
                  <a:srgbClr val="F5FFF5"/>
                </a:solidFill>
                <a:latin typeface="TT Drugs"/>
              </a:rPr>
              <a:t> </a:t>
            </a:r>
            <a:r>
              <a:rPr lang="en-US" sz="6628" spc="46" strike="noStrike" u="sng">
                <a:solidFill>
                  <a:srgbClr val="F5FFF5"/>
                </a:solidFill>
                <a:latin typeface="TT Drugs Bold"/>
              </a:rPr>
              <a:t>MEMBERS</a:t>
            </a:r>
          </a:p>
        </p:txBody>
      </p:sp>
      <p:sp>
        <p:nvSpPr>
          <p:cNvPr name="TextBox 15" id="15"/>
          <p:cNvSpPr txBox="true"/>
          <p:nvPr/>
        </p:nvSpPr>
        <p:spPr>
          <a:xfrm rot="0">
            <a:off x="13936229" y="-409575"/>
            <a:ext cx="4351771" cy="3622676"/>
          </a:xfrm>
          <a:prstGeom prst="rect">
            <a:avLst/>
          </a:prstGeom>
        </p:spPr>
        <p:txBody>
          <a:bodyPr anchor="t" rtlCol="false" tIns="0" lIns="0" bIns="0" rIns="0">
            <a:spAutoFit/>
          </a:bodyPr>
          <a:lstStyle/>
          <a:p>
            <a:pPr algn="ctr" marL="0" indent="0" lvl="0">
              <a:lnSpc>
                <a:spcPts val="29600"/>
              </a:lnSpc>
              <a:spcBef>
                <a:spcPct val="0"/>
              </a:spcBef>
            </a:pPr>
            <a:r>
              <a:rPr lang="en-US" sz="21142" spc="676" strike="noStrike" u="none">
                <a:solidFill>
                  <a:srgbClr val="F5FFF5">
                    <a:alpha val="74902"/>
                  </a:srgbClr>
                </a:solidFill>
                <a:latin typeface="Black Mango Medium"/>
              </a:rPr>
              <a:t>01</a:t>
            </a:r>
          </a:p>
        </p:txBody>
      </p:sp>
      <p:sp>
        <p:nvSpPr>
          <p:cNvPr name="TextBox 16" id="16"/>
          <p:cNvSpPr txBox="true"/>
          <p:nvPr/>
        </p:nvSpPr>
        <p:spPr>
          <a:xfrm rot="0">
            <a:off x="5494204" y="5185034"/>
            <a:ext cx="4651561" cy="1753397"/>
          </a:xfrm>
          <a:prstGeom prst="rect">
            <a:avLst/>
          </a:prstGeom>
        </p:spPr>
        <p:txBody>
          <a:bodyPr anchor="t" rtlCol="false" tIns="0" lIns="0" bIns="0" rIns="0">
            <a:spAutoFit/>
          </a:bodyPr>
          <a:lstStyle/>
          <a:p>
            <a:pPr>
              <a:lnSpc>
                <a:spcPts val="4721"/>
              </a:lnSpc>
            </a:pPr>
            <a:r>
              <a:rPr lang="en-US" sz="3189" spc="22">
                <a:solidFill>
                  <a:srgbClr val="F5FFF5"/>
                </a:solidFill>
                <a:latin typeface="TT Drugs"/>
              </a:rPr>
              <a:t>ARVIND (3rd year) </a:t>
            </a:r>
          </a:p>
          <a:p>
            <a:pPr>
              <a:lnSpc>
                <a:spcPts val="4721"/>
              </a:lnSpc>
            </a:pPr>
          </a:p>
          <a:p>
            <a:pPr algn="l" marL="0" indent="0" lvl="0">
              <a:lnSpc>
                <a:spcPts val="4721"/>
              </a:lnSpc>
            </a:pPr>
            <a:r>
              <a:rPr lang="en-US" sz="3189" spc="22">
                <a:solidFill>
                  <a:srgbClr val="F5FFF5"/>
                </a:solidFill>
                <a:latin typeface="TT Drugs"/>
              </a:rPr>
              <a:t>SHASHWAT (3rd year) </a:t>
            </a:r>
          </a:p>
        </p:txBody>
      </p:sp>
      <p:sp>
        <p:nvSpPr>
          <p:cNvPr name="TextBox 17" id="17"/>
          <p:cNvSpPr txBox="true"/>
          <p:nvPr/>
        </p:nvSpPr>
        <p:spPr>
          <a:xfrm rot="0">
            <a:off x="830721" y="5270759"/>
            <a:ext cx="3729767" cy="4238024"/>
          </a:xfrm>
          <a:prstGeom prst="rect">
            <a:avLst/>
          </a:prstGeom>
        </p:spPr>
        <p:txBody>
          <a:bodyPr anchor="t" rtlCol="false" tIns="0" lIns="0" bIns="0" rIns="0">
            <a:spAutoFit/>
          </a:bodyPr>
          <a:lstStyle/>
          <a:p>
            <a:pPr algn="ctr">
              <a:lnSpc>
                <a:spcPts val="3830"/>
              </a:lnSpc>
            </a:pPr>
            <a:r>
              <a:rPr lang="en-US" sz="3192">
                <a:solidFill>
                  <a:srgbClr val="F5FFF5"/>
                </a:solidFill>
                <a:latin typeface="TT Drugs"/>
              </a:rPr>
              <a:t>KESHAV SHARMA</a:t>
            </a:r>
          </a:p>
          <a:p>
            <a:pPr algn="ctr">
              <a:lnSpc>
                <a:spcPts val="3830"/>
              </a:lnSpc>
            </a:pPr>
          </a:p>
          <a:p>
            <a:pPr algn="ctr">
              <a:lnSpc>
                <a:spcPts val="3830"/>
              </a:lnSpc>
            </a:pPr>
            <a:r>
              <a:rPr lang="en-US" sz="3192">
                <a:solidFill>
                  <a:srgbClr val="F5FFF5"/>
                </a:solidFill>
                <a:latin typeface="TT Drugs"/>
              </a:rPr>
              <a:t>ASHUTOSH KR. SINGH</a:t>
            </a:r>
          </a:p>
          <a:p>
            <a:pPr algn="ctr">
              <a:lnSpc>
                <a:spcPts val="3830"/>
              </a:lnSpc>
            </a:pPr>
          </a:p>
          <a:p>
            <a:pPr algn="ctr">
              <a:lnSpc>
                <a:spcPts val="3830"/>
              </a:lnSpc>
            </a:pPr>
            <a:r>
              <a:rPr lang="en-US" sz="3192">
                <a:solidFill>
                  <a:srgbClr val="F5FFF5"/>
                </a:solidFill>
                <a:latin typeface="TT Drugs"/>
              </a:rPr>
              <a:t>UJJWAL JAIN</a:t>
            </a:r>
          </a:p>
          <a:p>
            <a:pPr algn="ctr">
              <a:lnSpc>
                <a:spcPts val="3830"/>
              </a:lnSpc>
            </a:pPr>
          </a:p>
          <a:p>
            <a:pPr algn="ctr">
              <a:lnSpc>
                <a:spcPts val="3830"/>
              </a:lnSpc>
            </a:pPr>
            <a:r>
              <a:rPr lang="en-US" sz="3192">
                <a:solidFill>
                  <a:srgbClr val="F5FFF5"/>
                </a:solidFill>
                <a:latin typeface="TT Drugs"/>
              </a:rPr>
              <a:t>AYUSH ANAND</a:t>
            </a:r>
          </a:p>
          <a:p>
            <a:pPr algn="ctr">
              <a:lnSpc>
                <a:spcPts val="2750"/>
              </a:lnSpc>
              <a:spcBef>
                <a:spcPct val="0"/>
              </a:spcBef>
            </a:pPr>
          </a:p>
        </p:txBody>
      </p:sp>
      <p:sp>
        <p:nvSpPr>
          <p:cNvPr name="TextBox 18" id="18"/>
          <p:cNvSpPr txBox="true"/>
          <p:nvPr/>
        </p:nvSpPr>
        <p:spPr>
          <a:xfrm rot="0">
            <a:off x="5633997" y="3605782"/>
            <a:ext cx="4511767" cy="1183510"/>
          </a:xfrm>
          <a:prstGeom prst="rect">
            <a:avLst/>
          </a:prstGeom>
        </p:spPr>
        <p:txBody>
          <a:bodyPr anchor="t" rtlCol="false" tIns="0" lIns="0" bIns="0" rIns="0">
            <a:spAutoFit/>
          </a:bodyPr>
          <a:lstStyle/>
          <a:p>
            <a:pPr algn="l" marL="0" indent="0" lvl="0">
              <a:lnSpc>
                <a:spcPts val="9810"/>
              </a:lnSpc>
            </a:pPr>
            <a:r>
              <a:rPr lang="en-US" sz="6628" spc="46" strike="noStrike" u="none">
                <a:solidFill>
                  <a:srgbClr val="F5FFF5"/>
                </a:solidFill>
                <a:latin typeface="TT Drugs"/>
              </a:rPr>
              <a:t> </a:t>
            </a:r>
            <a:r>
              <a:rPr lang="en-US" sz="6628" spc="46" strike="noStrike" u="sng">
                <a:solidFill>
                  <a:srgbClr val="F5FFF5"/>
                </a:solidFill>
                <a:latin typeface="TT Drugs Bold"/>
              </a:rPr>
              <a:t>MENTOR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A443F"/>
        </a:solidFill>
      </p:bgPr>
    </p:bg>
    <p:spTree>
      <p:nvGrpSpPr>
        <p:cNvPr id="1" name=""/>
        <p:cNvGrpSpPr/>
        <p:nvPr/>
      </p:nvGrpSpPr>
      <p:grpSpPr>
        <a:xfrm>
          <a:off x="0" y="0"/>
          <a:ext cx="0" cy="0"/>
          <a:chOff x="0" y="0"/>
          <a:chExt cx="0" cy="0"/>
        </a:xfrm>
      </p:grpSpPr>
      <p:grpSp>
        <p:nvGrpSpPr>
          <p:cNvPr name="Group 2" id="2"/>
          <p:cNvGrpSpPr/>
          <p:nvPr/>
        </p:nvGrpSpPr>
        <p:grpSpPr>
          <a:xfrm rot="0">
            <a:off x="-405435" y="-1881629"/>
            <a:ext cx="20117369" cy="6670920"/>
            <a:chOff x="0" y="0"/>
            <a:chExt cx="5298402" cy="1756950"/>
          </a:xfrm>
        </p:grpSpPr>
        <p:sp>
          <p:nvSpPr>
            <p:cNvPr name="Freeform 3" id="3"/>
            <p:cNvSpPr/>
            <p:nvPr/>
          </p:nvSpPr>
          <p:spPr>
            <a:xfrm flipH="false" flipV="false" rot="0">
              <a:off x="0" y="0"/>
              <a:ext cx="5298402" cy="1756950"/>
            </a:xfrm>
            <a:custGeom>
              <a:avLst/>
              <a:gdLst/>
              <a:ahLst/>
              <a:cxnLst/>
              <a:rect r="r" b="b" t="t" l="l"/>
              <a:pathLst>
                <a:path h="1756950" w="5298402">
                  <a:moveTo>
                    <a:pt x="0" y="0"/>
                  </a:moveTo>
                  <a:lnTo>
                    <a:pt x="5298402" y="0"/>
                  </a:lnTo>
                  <a:lnTo>
                    <a:pt x="5298402" y="1756950"/>
                  </a:lnTo>
                  <a:lnTo>
                    <a:pt x="0" y="1756950"/>
                  </a:lnTo>
                  <a:close/>
                </a:path>
              </a:pathLst>
            </a:custGeom>
            <a:solidFill>
              <a:srgbClr val="222920"/>
            </a:solidFill>
          </p:spPr>
        </p:sp>
        <p:sp>
          <p:nvSpPr>
            <p:cNvPr name="TextBox 4" id="4"/>
            <p:cNvSpPr txBox="true"/>
            <p:nvPr/>
          </p:nvSpPr>
          <p:spPr>
            <a:xfrm>
              <a:off x="0" y="-123825"/>
              <a:ext cx="5298402" cy="1880775"/>
            </a:xfrm>
            <a:prstGeom prst="rect">
              <a:avLst/>
            </a:prstGeom>
          </p:spPr>
          <p:txBody>
            <a:bodyPr anchor="ctr" rtlCol="false" tIns="50800" lIns="50800" bIns="50800" rIns="50800"/>
            <a:lstStyle/>
            <a:p>
              <a:pPr algn="l" marL="0" indent="0" lvl="0">
                <a:lnSpc>
                  <a:spcPts val="9590"/>
                </a:lnSpc>
                <a:spcBef>
                  <a:spcPct val="0"/>
                </a:spcBef>
              </a:pPr>
            </a:p>
          </p:txBody>
        </p:sp>
      </p:grpSp>
      <p:grpSp>
        <p:nvGrpSpPr>
          <p:cNvPr name="Group 5" id="5"/>
          <p:cNvGrpSpPr>
            <a:grpSpLocks noChangeAspect="true"/>
          </p:cNvGrpSpPr>
          <p:nvPr/>
        </p:nvGrpSpPr>
        <p:grpSpPr>
          <a:xfrm rot="0">
            <a:off x="11530298" y="3568212"/>
            <a:ext cx="5387971" cy="5387971"/>
            <a:chOff x="0" y="0"/>
            <a:chExt cx="13884457" cy="13884457"/>
          </a:xfrm>
        </p:grpSpPr>
        <p:sp>
          <p:nvSpPr>
            <p:cNvPr name="Freeform 6" id="6"/>
            <p:cNvSpPr/>
            <p:nvPr/>
          </p:nvSpPr>
          <p:spPr>
            <a:xfrm flipH="false" flipV="false" rot="0">
              <a:off x="0" y="0"/>
              <a:ext cx="13884456" cy="13884456"/>
            </a:xfrm>
            <a:custGeom>
              <a:avLst/>
              <a:gdLst/>
              <a:ahLst/>
              <a:cxnLst/>
              <a:rect r="r" b="b" t="t" l="l"/>
              <a:pathLst>
                <a:path h="13884456" w="13884456">
                  <a:moveTo>
                    <a:pt x="2773211" y="13884456"/>
                  </a:moveTo>
                  <a:lnTo>
                    <a:pt x="11111245" y="13884456"/>
                  </a:lnTo>
                  <a:cubicBezTo>
                    <a:pt x="11847471" y="13884456"/>
                    <a:pt x="12550008" y="13322669"/>
                    <a:pt x="12550008" y="12375140"/>
                  </a:cubicBezTo>
                  <a:cubicBezTo>
                    <a:pt x="13428032" y="12375140"/>
                    <a:pt x="13884456" y="11774576"/>
                    <a:pt x="13884456" y="11154097"/>
                  </a:cubicBezTo>
                  <a:lnTo>
                    <a:pt x="13884456" y="2730358"/>
                  </a:lnTo>
                  <a:cubicBezTo>
                    <a:pt x="13884456" y="2393199"/>
                    <a:pt x="13747694" y="2087823"/>
                    <a:pt x="13526822" y="1866950"/>
                  </a:cubicBezTo>
                  <a:cubicBezTo>
                    <a:pt x="13233217" y="1573345"/>
                    <a:pt x="12923037" y="1509314"/>
                    <a:pt x="12550007" y="1509314"/>
                  </a:cubicBezTo>
                  <a:cubicBezTo>
                    <a:pt x="12550008" y="581327"/>
                    <a:pt x="11866067" y="0"/>
                    <a:pt x="11111245" y="0"/>
                  </a:cubicBezTo>
                  <a:lnTo>
                    <a:pt x="2773211" y="0"/>
                  </a:lnTo>
                  <a:cubicBezTo>
                    <a:pt x="2036983" y="0"/>
                    <a:pt x="1334449" y="561783"/>
                    <a:pt x="1334449" y="1509315"/>
                  </a:cubicBezTo>
                  <a:cubicBezTo>
                    <a:pt x="456427" y="1509315"/>
                    <a:pt x="0" y="2109881"/>
                    <a:pt x="0" y="2730358"/>
                  </a:cubicBezTo>
                  <a:lnTo>
                    <a:pt x="0" y="11154097"/>
                  </a:lnTo>
                  <a:cubicBezTo>
                    <a:pt x="0" y="11491256"/>
                    <a:pt x="136762" y="11796633"/>
                    <a:pt x="357635" y="12017506"/>
                  </a:cubicBezTo>
                  <a:cubicBezTo>
                    <a:pt x="651240" y="12311110"/>
                    <a:pt x="961419" y="12375141"/>
                    <a:pt x="1334449" y="12375141"/>
                  </a:cubicBezTo>
                  <a:cubicBezTo>
                    <a:pt x="1334449" y="13303129"/>
                    <a:pt x="2018389" y="13884456"/>
                    <a:pt x="2773211" y="13884456"/>
                  </a:cubicBezTo>
                  <a:close/>
                </a:path>
              </a:pathLst>
            </a:custGeom>
            <a:solidFill>
              <a:srgbClr val="BBCBCD"/>
            </a:solidFill>
          </p:spPr>
        </p:sp>
        <p:sp>
          <p:nvSpPr>
            <p:cNvPr name="Freeform 7" id="7"/>
            <p:cNvSpPr/>
            <p:nvPr/>
          </p:nvSpPr>
          <p:spPr>
            <a:xfrm flipH="false" flipV="false" rot="0">
              <a:off x="84229" y="84229"/>
              <a:ext cx="13715998" cy="13715997"/>
            </a:xfrm>
            <a:custGeom>
              <a:avLst/>
              <a:gdLst/>
              <a:ahLst/>
              <a:cxnLst/>
              <a:rect r="r" b="b" t="t" l="l"/>
              <a:pathLst>
                <a:path h="13715997" w="13715998">
                  <a:moveTo>
                    <a:pt x="12579185" y="1509314"/>
                  </a:moveTo>
                  <a:lnTo>
                    <a:pt x="12381550" y="1509314"/>
                  </a:lnTo>
                  <a:lnTo>
                    <a:pt x="12381550" y="1354534"/>
                  </a:lnTo>
                  <a:cubicBezTo>
                    <a:pt x="12381550" y="606444"/>
                    <a:pt x="11775105" y="0"/>
                    <a:pt x="11027016" y="0"/>
                  </a:cubicBezTo>
                  <a:lnTo>
                    <a:pt x="2688982" y="0"/>
                  </a:lnTo>
                  <a:cubicBezTo>
                    <a:pt x="1940893" y="0"/>
                    <a:pt x="1334449" y="606445"/>
                    <a:pt x="1334449" y="1354534"/>
                  </a:cubicBezTo>
                  <a:lnTo>
                    <a:pt x="1334449" y="1509314"/>
                  </a:lnTo>
                  <a:lnTo>
                    <a:pt x="1136814" y="1509314"/>
                  </a:lnTo>
                  <a:cubicBezTo>
                    <a:pt x="508969" y="1509314"/>
                    <a:pt x="0" y="2018284"/>
                    <a:pt x="0" y="2646129"/>
                  </a:cubicBezTo>
                  <a:lnTo>
                    <a:pt x="0" y="11069868"/>
                  </a:lnTo>
                  <a:cubicBezTo>
                    <a:pt x="0" y="11697713"/>
                    <a:pt x="508969" y="12206682"/>
                    <a:pt x="1136814" y="12206682"/>
                  </a:cubicBezTo>
                  <a:lnTo>
                    <a:pt x="1334449" y="12206682"/>
                  </a:lnTo>
                  <a:lnTo>
                    <a:pt x="1334449" y="12361463"/>
                  </a:lnTo>
                  <a:cubicBezTo>
                    <a:pt x="1334449" y="13109550"/>
                    <a:pt x="1940894" y="13715997"/>
                    <a:pt x="2688982" y="13715997"/>
                  </a:cubicBezTo>
                  <a:lnTo>
                    <a:pt x="11027016" y="13715997"/>
                  </a:lnTo>
                  <a:cubicBezTo>
                    <a:pt x="11775107" y="13715997"/>
                    <a:pt x="12381550" y="13109550"/>
                    <a:pt x="12381550" y="12361463"/>
                  </a:cubicBezTo>
                  <a:lnTo>
                    <a:pt x="12381550" y="12206682"/>
                  </a:lnTo>
                  <a:lnTo>
                    <a:pt x="12579185" y="12206682"/>
                  </a:lnTo>
                  <a:cubicBezTo>
                    <a:pt x="13207031" y="12206682"/>
                    <a:pt x="13715998" y="11697713"/>
                    <a:pt x="13715998" y="11069868"/>
                  </a:cubicBezTo>
                  <a:lnTo>
                    <a:pt x="13715998" y="2646129"/>
                  </a:lnTo>
                  <a:cubicBezTo>
                    <a:pt x="13715998" y="2018284"/>
                    <a:pt x="13207031" y="1509314"/>
                    <a:pt x="12579185" y="1509314"/>
                  </a:cubicBezTo>
                  <a:close/>
                </a:path>
              </a:pathLst>
            </a:custGeom>
            <a:blipFill>
              <a:blip r:embed="rId2"/>
              <a:stretch>
                <a:fillRect l="-25046" t="0" r="-25046" b="0"/>
              </a:stretch>
            </a:blipFill>
          </p:spPr>
        </p:sp>
      </p:grpSp>
      <p:grpSp>
        <p:nvGrpSpPr>
          <p:cNvPr name="Group 8" id="8"/>
          <p:cNvGrpSpPr/>
          <p:nvPr/>
        </p:nvGrpSpPr>
        <p:grpSpPr>
          <a:xfrm rot="0">
            <a:off x="1028700" y="3719031"/>
            <a:ext cx="9830903" cy="4396242"/>
            <a:chOff x="0" y="0"/>
            <a:chExt cx="2589209" cy="1157858"/>
          </a:xfrm>
        </p:grpSpPr>
        <p:sp>
          <p:nvSpPr>
            <p:cNvPr name="Freeform 9" id="9"/>
            <p:cNvSpPr/>
            <p:nvPr/>
          </p:nvSpPr>
          <p:spPr>
            <a:xfrm flipH="false" flipV="false" rot="0">
              <a:off x="0" y="0"/>
              <a:ext cx="2589209" cy="1157858"/>
            </a:xfrm>
            <a:custGeom>
              <a:avLst/>
              <a:gdLst/>
              <a:ahLst/>
              <a:cxnLst/>
              <a:rect r="r" b="b" t="t" l="l"/>
              <a:pathLst>
                <a:path h="1157858" w="2589209">
                  <a:moveTo>
                    <a:pt x="33863" y="0"/>
                  </a:moveTo>
                  <a:lnTo>
                    <a:pt x="2555346" y="0"/>
                  </a:lnTo>
                  <a:cubicBezTo>
                    <a:pt x="2574048" y="0"/>
                    <a:pt x="2589209" y="15161"/>
                    <a:pt x="2589209" y="33863"/>
                  </a:cubicBezTo>
                  <a:lnTo>
                    <a:pt x="2589209" y="1123995"/>
                  </a:lnTo>
                  <a:cubicBezTo>
                    <a:pt x="2589209" y="1132976"/>
                    <a:pt x="2585641" y="1141589"/>
                    <a:pt x="2579291" y="1147940"/>
                  </a:cubicBezTo>
                  <a:cubicBezTo>
                    <a:pt x="2572940" y="1154290"/>
                    <a:pt x="2564327" y="1157858"/>
                    <a:pt x="2555346" y="1157858"/>
                  </a:cubicBezTo>
                  <a:lnTo>
                    <a:pt x="33863" y="1157858"/>
                  </a:lnTo>
                  <a:cubicBezTo>
                    <a:pt x="24882" y="1157858"/>
                    <a:pt x="16269" y="1154290"/>
                    <a:pt x="9918" y="1147940"/>
                  </a:cubicBezTo>
                  <a:cubicBezTo>
                    <a:pt x="3568" y="1141589"/>
                    <a:pt x="0" y="1132976"/>
                    <a:pt x="0" y="1123995"/>
                  </a:cubicBezTo>
                  <a:lnTo>
                    <a:pt x="0" y="33863"/>
                  </a:lnTo>
                  <a:cubicBezTo>
                    <a:pt x="0" y="24882"/>
                    <a:pt x="3568" y="16269"/>
                    <a:pt x="9918" y="9918"/>
                  </a:cubicBezTo>
                  <a:cubicBezTo>
                    <a:pt x="16269" y="3568"/>
                    <a:pt x="24882" y="0"/>
                    <a:pt x="33863" y="0"/>
                  </a:cubicBezTo>
                  <a:close/>
                </a:path>
              </a:pathLst>
            </a:custGeom>
            <a:solidFill>
              <a:srgbClr val="45605A"/>
            </a:solidFill>
            <a:ln w="19050" cap="rnd">
              <a:solidFill>
                <a:srgbClr val="FFFFFF"/>
              </a:solidFill>
              <a:prstDash val="solid"/>
              <a:round/>
            </a:ln>
          </p:spPr>
        </p:sp>
        <p:sp>
          <p:nvSpPr>
            <p:cNvPr name="TextBox 10" id="10"/>
            <p:cNvSpPr txBox="true"/>
            <p:nvPr/>
          </p:nvSpPr>
          <p:spPr>
            <a:xfrm>
              <a:off x="0" y="0"/>
              <a:ext cx="2589209" cy="1157858"/>
            </a:xfrm>
            <a:prstGeom prst="rect">
              <a:avLst/>
            </a:prstGeom>
          </p:spPr>
          <p:txBody>
            <a:bodyPr anchor="ctr" rtlCol="false" tIns="50800" lIns="50800" bIns="50800" rIns="50800"/>
            <a:lstStyle/>
            <a:p>
              <a:pPr algn="ctr" marL="0" indent="0" lvl="0">
                <a:lnSpc>
                  <a:spcPts val="2750"/>
                </a:lnSpc>
                <a:spcBef>
                  <a:spcPct val="0"/>
                </a:spcBef>
              </a:pPr>
            </a:p>
          </p:txBody>
        </p:sp>
      </p:grpSp>
      <p:sp>
        <p:nvSpPr>
          <p:cNvPr name="Freeform 11" id="11"/>
          <p:cNvSpPr/>
          <p:nvPr/>
        </p:nvSpPr>
        <p:spPr>
          <a:xfrm flipH="false" flipV="false" rot="0">
            <a:off x="11486058" y="7394534"/>
            <a:ext cx="1536549" cy="1350242"/>
          </a:xfrm>
          <a:custGeom>
            <a:avLst/>
            <a:gdLst/>
            <a:ahLst/>
            <a:cxnLst/>
            <a:rect r="r" b="b" t="t" l="l"/>
            <a:pathLst>
              <a:path h="1350242" w="1536549">
                <a:moveTo>
                  <a:pt x="0" y="0"/>
                </a:moveTo>
                <a:lnTo>
                  <a:pt x="1536549" y="0"/>
                </a:lnTo>
                <a:lnTo>
                  <a:pt x="1536549" y="1350242"/>
                </a:lnTo>
                <a:lnTo>
                  <a:pt x="0" y="13502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12" id="12"/>
          <p:cNvSpPr/>
          <p:nvPr/>
        </p:nvSpPr>
        <p:spPr>
          <a:xfrm flipH="false" flipV="false" rot="0">
            <a:off x="11174022" y="2969641"/>
            <a:ext cx="6100523" cy="6585112"/>
          </a:xfrm>
          <a:custGeom>
            <a:avLst/>
            <a:gdLst/>
            <a:ahLst/>
            <a:cxnLst/>
            <a:rect r="r" b="b" t="t" l="l"/>
            <a:pathLst>
              <a:path h="6585112" w="6100523">
                <a:moveTo>
                  <a:pt x="0" y="0"/>
                </a:moveTo>
                <a:lnTo>
                  <a:pt x="6100523" y="0"/>
                </a:lnTo>
                <a:lnTo>
                  <a:pt x="6100523" y="6585112"/>
                </a:lnTo>
                <a:lnTo>
                  <a:pt x="0" y="6585112"/>
                </a:lnTo>
                <a:lnTo>
                  <a:pt x="0" y="0"/>
                </a:lnTo>
                <a:close/>
              </a:path>
            </a:pathLst>
          </a:custGeom>
          <a:blipFill>
            <a:blip r:embed="rId5"/>
            <a:stretch>
              <a:fillRect l="-8817" t="0" r="-7231" b="0"/>
            </a:stretch>
          </a:blipFill>
        </p:spPr>
      </p:sp>
      <p:sp>
        <p:nvSpPr>
          <p:cNvPr name="TextBox 13" id="13"/>
          <p:cNvSpPr txBox="true"/>
          <p:nvPr/>
        </p:nvSpPr>
        <p:spPr>
          <a:xfrm rot="0">
            <a:off x="2367384" y="1888276"/>
            <a:ext cx="6472042" cy="1159481"/>
          </a:xfrm>
          <a:prstGeom prst="rect">
            <a:avLst/>
          </a:prstGeom>
        </p:spPr>
        <p:txBody>
          <a:bodyPr anchor="t" rtlCol="false" tIns="0" lIns="0" bIns="0" rIns="0">
            <a:spAutoFit/>
          </a:bodyPr>
          <a:lstStyle/>
          <a:p>
            <a:pPr algn="l" marL="0" indent="0" lvl="0">
              <a:lnSpc>
                <a:spcPts val="9590"/>
              </a:lnSpc>
              <a:spcBef>
                <a:spcPct val="0"/>
              </a:spcBef>
            </a:pPr>
            <a:r>
              <a:rPr lang="en-US" sz="6850" spc="219" strike="noStrike" u="none">
                <a:solidFill>
                  <a:srgbClr val="F5FFF5"/>
                </a:solidFill>
                <a:latin typeface="Black Mango Medium"/>
              </a:rPr>
              <a:t>Introduction</a:t>
            </a:r>
          </a:p>
        </p:txBody>
      </p:sp>
      <p:sp>
        <p:nvSpPr>
          <p:cNvPr name="TextBox 14" id="14"/>
          <p:cNvSpPr txBox="true"/>
          <p:nvPr/>
        </p:nvSpPr>
        <p:spPr>
          <a:xfrm rot="0">
            <a:off x="13936229" y="-409575"/>
            <a:ext cx="4351771" cy="3622676"/>
          </a:xfrm>
          <a:prstGeom prst="rect">
            <a:avLst/>
          </a:prstGeom>
        </p:spPr>
        <p:txBody>
          <a:bodyPr anchor="t" rtlCol="false" tIns="0" lIns="0" bIns="0" rIns="0">
            <a:spAutoFit/>
          </a:bodyPr>
          <a:lstStyle/>
          <a:p>
            <a:pPr algn="ctr" marL="0" indent="0" lvl="0">
              <a:lnSpc>
                <a:spcPts val="29600"/>
              </a:lnSpc>
              <a:spcBef>
                <a:spcPct val="0"/>
              </a:spcBef>
            </a:pPr>
            <a:r>
              <a:rPr lang="en-US" sz="21142" spc="676">
                <a:solidFill>
                  <a:srgbClr val="F5FFF5">
                    <a:alpha val="74902"/>
                  </a:srgbClr>
                </a:solidFill>
                <a:latin typeface="Black Mango Medium"/>
              </a:rPr>
              <a:t>02</a:t>
            </a:r>
          </a:p>
        </p:txBody>
      </p:sp>
      <p:sp>
        <p:nvSpPr>
          <p:cNvPr name="TextBox 15" id="15"/>
          <p:cNvSpPr txBox="true"/>
          <p:nvPr/>
        </p:nvSpPr>
        <p:spPr>
          <a:xfrm rot="0">
            <a:off x="1278395" y="4084536"/>
            <a:ext cx="9581208" cy="3403454"/>
          </a:xfrm>
          <a:prstGeom prst="rect">
            <a:avLst/>
          </a:prstGeom>
        </p:spPr>
        <p:txBody>
          <a:bodyPr anchor="t" rtlCol="false" tIns="0" lIns="0" bIns="0" rIns="0">
            <a:spAutoFit/>
          </a:bodyPr>
          <a:lstStyle/>
          <a:p>
            <a:pPr algn="ctr">
              <a:lnSpc>
                <a:spcPts val="3948"/>
              </a:lnSpc>
              <a:spcBef>
                <a:spcPct val="0"/>
              </a:spcBef>
            </a:pPr>
            <a:r>
              <a:rPr lang="en-US" sz="3290">
                <a:solidFill>
                  <a:srgbClr val="F5FFF5"/>
                </a:solidFill>
                <a:latin typeface="TT Drugs"/>
              </a:rPr>
              <a:t>Chess is a game that has fascinated human minds for centuries.Chess, often considered the "king of board games," is not just a game; it's a timeless battle of wits. Today, I'm excited to present our project on "Creating a Chess Game with AI Support."</a:t>
            </a:r>
          </a:p>
          <a:p>
            <a:pPr algn="ctr">
              <a:lnSpc>
                <a:spcPts val="3100"/>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A443F"/>
        </a:solidFill>
      </p:bgPr>
    </p:bg>
    <p:spTree>
      <p:nvGrpSpPr>
        <p:cNvPr id="1" name=""/>
        <p:cNvGrpSpPr/>
        <p:nvPr/>
      </p:nvGrpSpPr>
      <p:grpSpPr>
        <a:xfrm>
          <a:off x="0" y="0"/>
          <a:ext cx="0" cy="0"/>
          <a:chOff x="0" y="0"/>
          <a:chExt cx="0" cy="0"/>
        </a:xfrm>
      </p:grpSpPr>
      <p:grpSp>
        <p:nvGrpSpPr>
          <p:cNvPr name="Group 2" id="2"/>
          <p:cNvGrpSpPr/>
          <p:nvPr/>
        </p:nvGrpSpPr>
        <p:grpSpPr>
          <a:xfrm rot="0">
            <a:off x="0" y="3669"/>
            <a:ext cx="18288000" cy="4581789"/>
            <a:chOff x="0" y="0"/>
            <a:chExt cx="4816593" cy="1206726"/>
          </a:xfrm>
        </p:grpSpPr>
        <p:sp>
          <p:nvSpPr>
            <p:cNvPr name="Freeform 3" id="3"/>
            <p:cNvSpPr/>
            <p:nvPr/>
          </p:nvSpPr>
          <p:spPr>
            <a:xfrm flipH="false" flipV="false" rot="0">
              <a:off x="0" y="0"/>
              <a:ext cx="4816592" cy="1206726"/>
            </a:xfrm>
            <a:custGeom>
              <a:avLst/>
              <a:gdLst/>
              <a:ahLst/>
              <a:cxnLst/>
              <a:rect r="r" b="b" t="t" l="l"/>
              <a:pathLst>
                <a:path h="1206726" w="4816592">
                  <a:moveTo>
                    <a:pt x="0" y="0"/>
                  </a:moveTo>
                  <a:lnTo>
                    <a:pt x="4816592" y="0"/>
                  </a:lnTo>
                  <a:lnTo>
                    <a:pt x="4816592" y="1206726"/>
                  </a:lnTo>
                  <a:lnTo>
                    <a:pt x="0" y="1206726"/>
                  </a:lnTo>
                  <a:close/>
                </a:path>
              </a:pathLst>
            </a:custGeom>
            <a:solidFill>
              <a:srgbClr val="222920"/>
            </a:solidFill>
          </p:spPr>
        </p:sp>
        <p:sp>
          <p:nvSpPr>
            <p:cNvPr name="TextBox 4" id="4"/>
            <p:cNvSpPr txBox="true"/>
            <p:nvPr/>
          </p:nvSpPr>
          <p:spPr>
            <a:xfrm>
              <a:off x="0" y="0"/>
              <a:ext cx="4816593" cy="1206726"/>
            </a:xfrm>
            <a:prstGeom prst="rect">
              <a:avLst/>
            </a:prstGeom>
          </p:spPr>
          <p:txBody>
            <a:bodyPr anchor="ctr" rtlCol="false" tIns="50800" lIns="50800" bIns="50800" rIns="50800"/>
            <a:lstStyle/>
            <a:p>
              <a:pPr algn="ctr">
                <a:lnSpc>
                  <a:spcPts val="2750"/>
                </a:lnSpc>
              </a:pPr>
            </a:p>
          </p:txBody>
        </p:sp>
      </p:grpSp>
      <p:sp>
        <p:nvSpPr>
          <p:cNvPr name="Freeform 5" id="5"/>
          <p:cNvSpPr/>
          <p:nvPr/>
        </p:nvSpPr>
        <p:spPr>
          <a:xfrm flipH="false" flipV="false" rot="0">
            <a:off x="0" y="3669"/>
            <a:ext cx="18288000" cy="4581789"/>
          </a:xfrm>
          <a:custGeom>
            <a:avLst/>
            <a:gdLst/>
            <a:ahLst/>
            <a:cxnLst/>
            <a:rect r="r" b="b" t="t" l="l"/>
            <a:pathLst>
              <a:path h="4581789" w="18288000">
                <a:moveTo>
                  <a:pt x="0" y="0"/>
                </a:moveTo>
                <a:lnTo>
                  <a:pt x="18288000" y="0"/>
                </a:lnTo>
                <a:lnTo>
                  <a:pt x="18288000" y="4581789"/>
                </a:lnTo>
                <a:lnTo>
                  <a:pt x="0" y="4581789"/>
                </a:lnTo>
                <a:lnTo>
                  <a:pt x="0" y="0"/>
                </a:lnTo>
                <a:close/>
              </a:path>
            </a:pathLst>
          </a:custGeom>
          <a:blipFill>
            <a:blip r:embed="rId2">
              <a:alphaModFix amt="26000"/>
            </a:blip>
            <a:stretch>
              <a:fillRect l="0" t="-82965" r="0" b="-82965"/>
            </a:stretch>
          </a:blipFill>
        </p:spPr>
      </p:sp>
      <p:sp>
        <p:nvSpPr>
          <p:cNvPr name="Freeform 6" id="6"/>
          <p:cNvSpPr/>
          <p:nvPr/>
        </p:nvSpPr>
        <p:spPr>
          <a:xfrm flipH="true" flipV="true" rot="0">
            <a:off x="308716" y="373610"/>
            <a:ext cx="2634523" cy="3604448"/>
          </a:xfrm>
          <a:custGeom>
            <a:avLst/>
            <a:gdLst/>
            <a:ahLst/>
            <a:cxnLst/>
            <a:rect r="r" b="b" t="t" l="l"/>
            <a:pathLst>
              <a:path h="3604448" w="2634523">
                <a:moveTo>
                  <a:pt x="2634523" y="3604448"/>
                </a:moveTo>
                <a:lnTo>
                  <a:pt x="0" y="3604448"/>
                </a:lnTo>
                <a:lnTo>
                  <a:pt x="0" y="0"/>
                </a:lnTo>
                <a:lnTo>
                  <a:pt x="2634523" y="0"/>
                </a:lnTo>
                <a:lnTo>
                  <a:pt x="2634523" y="360444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067593" y="6087599"/>
            <a:ext cx="2815174" cy="3851607"/>
          </a:xfrm>
          <a:custGeom>
            <a:avLst/>
            <a:gdLst/>
            <a:ahLst/>
            <a:cxnLst/>
            <a:rect r="r" b="b" t="t" l="l"/>
            <a:pathLst>
              <a:path h="3851607" w="2815174">
                <a:moveTo>
                  <a:pt x="0" y="0"/>
                </a:moveTo>
                <a:lnTo>
                  <a:pt x="2815174" y="0"/>
                </a:lnTo>
                <a:lnTo>
                  <a:pt x="2815174" y="3851607"/>
                </a:lnTo>
                <a:lnTo>
                  <a:pt x="0" y="38516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5369098" y="1235116"/>
            <a:ext cx="7549804" cy="1368608"/>
          </a:xfrm>
          <a:prstGeom prst="rect">
            <a:avLst/>
          </a:prstGeom>
        </p:spPr>
        <p:txBody>
          <a:bodyPr anchor="t" rtlCol="false" tIns="0" lIns="0" bIns="0" rIns="0">
            <a:spAutoFit/>
          </a:bodyPr>
          <a:lstStyle/>
          <a:p>
            <a:pPr algn="ctr" marL="0" indent="0" lvl="0">
              <a:lnSpc>
                <a:spcPts val="11187"/>
              </a:lnSpc>
              <a:spcBef>
                <a:spcPct val="0"/>
              </a:spcBef>
            </a:pPr>
            <a:r>
              <a:rPr lang="en-US" sz="7991" spc="255" u="sng">
                <a:solidFill>
                  <a:srgbClr val="F5FFF5"/>
                </a:solidFill>
                <a:latin typeface="Black Mango Medium"/>
              </a:rPr>
              <a:t>Objetives</a:t>
            </a:r>
          </a:p>
        </p:txBody>
      </p:sp>
      <p:sp>
        <p:nvSpPr>
          <p:cNvPr name="TextBox 9" id="9"/>
          <p:cNvSpPr txBox="true"/>
          <p:nvPr/>
        </p:nvSpPr>
        <p:spPr>
          <a:xfrm rot="0">
            <a:off x="13936229" y="-409575"/>
            <a:ext cx="4351771" cy="3622676"/>
          </a:xfrm>
          <a:prstGeom prst="rect">
            <a:avLst/>
          </a:prstGeom>
        </p:spPr>
        <p:txBody>
          <a:bodyPr anchor="t" rtlCol="false" tIns="0" lIns="0" bIns="0" rIns="0">
            <a:spAutoFit/>
          </a:bodyPr>
          <a:lstStyle/>
          <a:p>
            <a:pPr algn="ctr">
              <a:lnSpc>
                <a:spcPts val="29600"/>
              </a:lnSpc>
            </a:pPr>
            <a:r>
              <a:rPr lang="en-US" sz="21142" spc="676">
                <a:solidFill>
                  <a:srgbClr val="F5FFF5">
                    <a:alpha val="74902"/>
                  </a:srgbClr>
                </a:solidFill>
                <a:latin typeface="Black Mango Medium"/>
              </a:rPr>
              <a:t>03</a:t>
            </a:r>
          </a:p>
        </p:txBody>
      </p:sp>
      <p:grpSp>
        <p:nvGrpSpPr>
          <p:cNvPr name="Group 10" id="10"/>
          <p:cNvGrpSpPr/>
          <p:nvPr/>
        </p:nvGrpSpPr>
        <p:grpSpPr>
          <a:xfrm rot="0">
            <a:off x="3106445" y="3222626"/>
            <a:ext cx="12075111" cy="4576151"/>
            <a:chOff x="0" y="0"/>
            <a:chExt cx="3180276" cy="1205241"/>
          </a:xfrm>
        </p:grpSpPr>
        <p:sp>
          <p:nvSpPr>
            <p:cNvPr name="Freeform 11" id="11"/>
            <p:cNvSpPr/>
            <p:nvPr/>
          </p:nvSpPr>
          <p:spPr>
            <a:xfrm flipH="false" flipV="false" rot="0">
              <a:off x="0" y="0"/>
              <a:ext cx="3180276" cy="1205241"/>
            </a:xfrm>
            <a:custGeom>
              <a:avLst/>
              <a:gdLst/>
              <a:ahLst/>
              <a:cxnLst/>
              <a:rect r="r" b="b" t="t" l="l"/>
              <a:pathLst>
                <a:path h="1205241" w="3180276">
                  <a:moveTo>
                    <a:pt x="27569" y="0"/>
                  </a:moveTo>
                  <a:lnTo>
                    <a:pt x="3152707" y="0"/>
                  </a:lnTo>
                  <a:cubicBezTo>
                    <a:pt x="3167933" y="0"/>
                    <a:pt x="3180276" y="12343"/>
                    <a:pt x="3180276" y="27569"/>
                  </a:cubicBezTo>
                  <a:lnTo>
                    <a:pt x="3180276" y="1177672"/>
                  </a:lnTo>
                  <a:cubicBezTo>
                    <a:pt x="3180276" y="1192898"/>
                    <a:pt x="3167933" y="1205241"/>
                    <a:pt x="3152707" y="1205241"/>
                  </a:cubicBezTo>
                  <a:lnTo>
                    <a:pt x="27569" y="1205241"/>
                  </a:lnTo>
                  <a:cubicBezTo>
                    <a:pt x="12343" y="1205241"/>
                    <a:pt x="0" y="1192898"/>
                    <a:pt x="0" y="1177672"/>
                  </a:cubicBezTo>
                  <a:lnTo>
                    <a:pt x="0" y="27569"/>
                  </a:lnTo>
                  <a:cubicBezTo>
                    <a:pt x="0" y="12343"/>
                    <a:pt x="12343" y="0"/>
                    <a:pt x="27569" y="0"/>
                  </a:cubicBezTo>
                  <a:close/>
                </a:path>
              </a:pathLst>
            </a:custGeom>
            <a:solidFill>
              <a:srgbClr val="45605A"/>
            </a:solidFill>
            <a:ln w="19050" cap="rnd">
              <a:solidFill>
                <a:srgbClr val="FFFFFF"/>
              </a:solidFill>
              <a:prstDash val="solid"/>
              <a:round/>
            </a:ln>
          </p:spPr>
        </p:sp>
        <p:sp>
          <p:nvSpPr>
            <p:cNvPr name="TextBox 12" id="12"/>
            <p:cNvSpPr txBox="true"/>
            <p:nvPr/>
          </p:nvSpPr>
          <p:spPr>
            <a:xfrm>
              <a:off x="0" y="0"/>
              <a:ext cx="3180276" cy="1205241"/>
            </a:xfrm>
            <a:prstGeom prst="rect">
              <a:avLst/>
            </a:prstGeom>
          </p:spPr>
          <p:txBody>
            <a:bodyPr anchor="ctr" rtlCol="false" tIns="50800" lIns="50800" bIns="50800" rIns="50800"/>
            <a:lstStyle/>
            <a:p>
              <a:pPr algn="ctr" marL="0" indent="0" lvl="0">
                <a:lnSpc>
                  <a:spcPts val="2750"/>
                </a:lnSpc>
                <a:spcBef>
                  <a:spcPct val="0"/>
                </a:spcBef>
              </a:pPr>
            </a:p>
          </p:txBody>
        </p:sp>
      </p:grpSp>
      <p:sp>
        <p:nvSpPr>
          <p:cNvPr name="TextBox 13" id="13"/>
          <p:cNvSpPr txBox="true"/>
          <p:nvPr/>
        </p:nvSpPr>
        <p:spPr>
          <a:xfrm rot="0">
            <a:off x="3589764" y="3470845"/>
            <a:ext cx="10831305" cy="3929826"/>
          </a:xfrm>
          <a:prstGeom prst="rect">
            <a:avLst/>
          </a:prstGeom>
        </p:spPr>
        <p:txBody>
          <a:bodyPr anchor="t" rtlCol="false" tIns="0" lIns="0" bIns="0" rIns="0">
            <a:spAutoFit/>
          </a:bodyPr>
          <a:lstStyle/>
          <a:p>
            <a:pPr algn="ctr" marL="0" indent="0" lvl="0">
              <a:lnSpc>
                <a:spcPts val="4120"/>
              </a:lnSpc>
              <a:spcBef>
                <a:spcPct val="0"/>
              </a:spcBef>
            </a:pPr>
          </a:p>
          <a:p>
            <a:pPr algn="ctr" marL="0" indent="0" lvl="0">
              <a:lnSpc>
                <a:spcPts val="4120"/>
              </a:lnSpc>
              <a:spcBef>
                <a:spcPct val="0"/>
              </a:spcBef>
            </a:pPr>
            <a:r>
              <a:rPr lang="en-US" sz="2943" spc="20" strike="noStrike" u="none">
                <a:solidFill>
                  <a:srgbClr val="F5FFF5"/>
                </a:solidFill>
                <a:latin typeface="TT Drugs"/>
              </a:rPr>
              <a:t>Our primary objective with this project is to explore how AI can enhance the experience of playing chess. Traditional chess games have limitations, especially for beginners or those seeking to improve their skills. AI can provide real-time guidance, helping players learn and become better strategists.</a:t>
            </a:r>
          </a:p>
          <a:p>
            <a:pPr algn="ctr" marL="0" indent="0" lvl="0">
              <a:lnSpc>
                <a:spcPts val="2580"/>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A443F"/>
        </a:solidFill>
      </p:bgPr>
    </p:bg>
    <p:spTree>
      <p:nvGrpSpPr>
        <p:cNvPr id="1" name=""/>
        <p:cNvGrpSpPr/>
        <p:nvPr/>
      </p:nvGrpSpPr>
      <p:grpSpPr>
        <a:xfrm>
          <a:off x="0" y="0"/>
          <a:ext cx="0" cy="0"/>
          <a:chOff x="0" y="0"/>
          <a:chExt cx="0" cy="0"/>
        </a:xfrm>
      </p:grpSpPr>
      <p:grpSp>
        <p:nvGrpSpPr>
          <p:cNvPr name="Group 2" id="2"/>
          <p:cNvGrpSpPr/>
          <p:nvPr/>
        </p:nvGrpSpPr>
        <p:grpSpPr>
          <a:xfrm rot="0">
            <a:off x="0" y="0"/>
            <a:ext cx="5009438" cy="10287000"/>
            <a:chOff x="0" y="0"/>
            <a:chExt cx="2847340" cy="5847080"/>
          </a:xfrm>
        </p:grpSpPr>
        <p:sp>
          <p:nvSpPr>
            <p:cNvPr name="Freeform 3" id="3"/>
            <p:cNvSpPr/>
            <p:nvPr/>
          </p:nvSpPr>
          <p:spPr>
            <a:xfrm flipH="false" flipV="false" rot="0">
              <a:off x="0" y="0"/>
              <a:ext cx="2847340" cy="5847080"/>
            </a:xfrm>
            <a:custGeom>
              <a:avLst/>
              <a:gdLst/>
              <a:ahLst/>
              <a:cxnLst/>
              <a:rect r="r" b="b" t="t" l="l"/>
              <a:pathLst>
                <a:path h="5847080" w="2847340">
                  <a:moveTo>
                    <a:pt x="2847340" y="5847080"/>
                  </a:moveTo>
                  <a:lnTo>
                    <a:pt x="0" y="5847080"/>
                  </a:lnTo>
                  <a:lnTo>
                    <a:pt x="0" y="0"/>
                  </a:lnTo>
                  <a:lnTo>
                    <a:pt x="1280160" y="0"/>
                  </a:lnTo>
                  <a:cubicBezTo>
                    <a:pt x="2146300" y="0"/>
                    <a:pt x="2847340" y="702310"/>
                    <a:pt x="2847340" y="1567180"/>
                  </a:cubicBezTo>
                  <a:lnTo>
                    <a:pt x="2847340" y="5847080"/>
                  </a:lnTo>
                  <a:close/>
                </a:path>
              </a:pathLst>
            </a:custGeom>
            <a:blipFill>
              <a:blip r:embed="rId2"/>
              <a:stretch>
                <a:fillRect l="-62580" t="0" r="-62580" b="0"/>
              </a:stretch>
            </a:blipFill>
          </p:spPr>
        </p:sp>
      </p:grpSp>
      <p:sp>
        <p:nvSpPr>
          <p:cNvPr name="TextBox 4" id="4"/>
          <p:cNvSpPr txBox="true"/>
          <p:nvPr/>
        </p:nvSpPr>
        <p:spPr>
          <a:xfrm rot="0">
            <a:off x="5424023" y="1473219"/>
            <a:ext cx="8950853" cy="1201748"/>
          </a:xfrm>
          <a:prstGeom prst="rect">
            <a:avLst/>
          </a:prstGeom>
        </p:spPr>
        <p:txBody>
          <a:bodyPr anchor="t" rtlCol="false" tIns="0" lIns="0" bIns="0" rIns="0">
            <a:spAutoFit/>
          </a:bodyPr>
          <a:lstStyle/>
          <a:p>
            <a:pPr>
              <a:lnSpc>
                <a:spcPts val="9883"/>
              </a:lnSpc>
              <a:spcBef>
                <a:spcPct val="0"/>
              </a:spcBef>
            </a:pPr>
            <a:r>
              <a:rPr lang="en-US" sz="7059" spc="225" u="sng">
                <a:solidFill>
                  <a:srgbClr val="F5FFF5"/>
                </a:solidFill>
                <a:latin typeface="Black Mango Medium"/>
              </a:rPr>
              <a:t>CREATION OF AI</a:t>
            </a:r>
          </a:p>
        </p:txBody>
      </p:sp>
      <p:sp>
        <p:nvSpPr>
          <p:cNvPr name="TextBox 5" id="5"/>
          <p:cNvSpPr txBox="true"/>
          <p:nvPr/>
        </p:nvSpPr>
        <p:spPr>
          <a:xfrm rot="0">
            <a:off x="5531170" y="3998974"/>
            <a:ext cx="12274229" cy="5846617"/>
          </a:xfrm>
          <a:prstGeom prst="rect">
            <a:avLst/>
          </a:prstGeom>
        </p:spPr>
        <p:txBody>
          <a:bodyPr anchor="t" rtlCol="false" tIns="0" lIns="0" bIns="0" rIns="0">
            <a:spAutoFit/>
          </a:bodyPr>
          <a:lstStyle/>
          <a:p>
            <a:pPr>
              <a:lnSpc>
                <a:spcPts val="3555"/>
              </a:lnSpc>
            </a:pPr>
            <a:r>
              <a:rPr lang="en-US" sz="2962">
                <a:solidFill>
                  <a:srgbClr val="F5FFF5"/>
                </a:solidFill>
                <a:latin typeface="TT Drugs"/>
              </a:rPr>
              <a:t>The minimax algorithm is a decision-making algorithm used in two-player turn-based games. It explores all possible moves in a game tree to find the best move for a player, assuming optimal play from both players. The algorithm alternates between maximizing and minimizing players and recursively evaluates each game state, assigning scores. The root node's best move is determined by propagating the best scores from the leaf nodes. The algorithm is commonly used in games like chess to determine the optimal move.</a:t>
            </a:r>
          </a:p>
          <a:p>
            <a:pPr>
              <a:lnSpc>
                <a:spcPts val="3555"/>
              </a:lnSpc>
            </a:pPr>
          </a:p>
          <a:p>
            <a:pPr>
              <a:lnSpc>
                <a:spcPts val="3555"/>
              </a:lnSpc>
            </a:pPr>
          </a:p>
          <a:p>
            <a:pPr>
              <a:lnSpc>
                <a:spcPts val="3555"/>
              </a:lnSpc>
            </a:pPr>
          </a:p>
          <a:p>
            <a:pPr>
              <a:lnSpc>
                <a:spcPts val="3555"/>
              </a:lnSpc>
            </a:pPr>
          </a:p>
          <a:p>
            <a:pPr marL="0" indent="0" lvl="0">
              <a:lnSpc>
                <a:spcPts val="3555"/>
              </a:lnSpc>
              <a:spcBef>
                <a:spcPct val="0"/>
              </a:spcBef>
            </a:pPr>
          </a:p>
        </p:txBody>
      </p:sp>
      <p:sp>
        <p:nvSpPr>
          <p:cNvPr name="TextBox 6" id="6"/>
          <p:cNvSpPr txBox="true"/>
          <p:nvPr/>
        </p:nvSpPr>
        <p:spPr>
          <a:xfrm rot="0">
            <a:off x="13936229" y="-409575"/>
            <a:ext cx="4351771" cy="3622676"/>
          </a:xfrm>
          <a:prstGeom prst="rect">
            <a:avLst/>
          </a:prstGeom>
        </p:spPr>
        <p:txBody>
          <a:bodyPr anchor="t" rtlCol="false" tIns="0" lIns="0" bIns="0" rIns="0">
            <a:spAutoFit/>
          </a:bodyPr>
          <a:lstStyle/>
          <a:p>
            <a:pPr algn="ctr">
              <a:lnSpc>
                <a:spcPts val="29600"/>
              </a:lnSpc>
            </a:pPr>
            <a:r>
              <a:rPr lang="en-US" sz="21142" spc="676">
                <a:solidFill>
                  <a:srgbClr val="F5FFF5">
                    <a:alpha val="62745"/>
                  </a:srgbClr>
                </a:solidFill>
                <a:latin typeface="Black Mango Medium"/>
              </a:rPr>
              <a:t>04</a:t>
            </a:r>
          </a:p>
        </p:txBody>
      </p:sp>
      <p:sp>
        <p:nvSpPr>
          <p:cNvPr name="TextBox 7" id="7"/>
          <p:cNvSpPr txBox="true"/>
          <p:nvPr/>
        </p:nvSpPr>
        <p:spPr>
          <a:xfrm rot="0">
            <a:off x="5531170" y="3146463"/>
            <a:ext cx="5270014" cy="596105"/>
          </a:xfrm>
          <a:prstGeom prst="rect">
            <a:avLst/>
          </a:prstGeom>
        </p:spPr>
        <p:txBody>
          <a:bodyPr anchor="t" rtlCol="false" tIns="0" lIns="0" bIns="0" rIns="0">
            <a:spAutoFit/>
          </a:bodyPr>
          <a:lstStyle/>
          <a:p>
            <a:pPr marL="0" indent="0" lvl="0">
              <a:lnSpc>
                <a:spcPts val="4943"/>
              </a:lnSpc>
              <a:spcBef>
                <a:spcPct val="0"/>
              </a:spcBef>
            </a:pPr>
            <a:r>
              <a:rPr lang="en-US" sz="3531" spc="24" u="sng">
                <a:solidFill>
                  <a:srgbClr val="F5FFF5"/>
                </a:solidFill>
                <a:latin typeface="TT Drugs Bold"/>
              </a:rPr>
              <a:t>MINI MAX ALGORTIHM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A443F"/>
        </a:solidFill>
      </p:bgPr>
    </p:bg>
    <p:spTree>
      <p:nvGrpSpPr>
        <p:cNvPr id="1" name=""/>
        <p:cNvGrpSpPr/>
        <p:nvPr/>
      </p:nvGrpSpPr>
      <p:grpSpPr>
        <a:xfrm>
          <a:off x="0" y="0"/>
          <a:ext cx="0" cy="0"/>
          <a:chOff x="0" y="0"/>
          <a:chExt cx="0" cy="0"/>
        </a:xfrm>
      </p:grpSpPr>
      <p:grpSp>
        <p:nvGrpSpPr>
          <p:cNvPr name="Group 2" id="2"/>
          <p:cNvGrpSpPr/>
          <p:nvPr/>
        </p:nvGrpSpPr>
        <p:grpSpPr>
          <a:xfrm rot="0">
            <a:off x="0" y="0"/>
            <a:ext cx="5009438" cy="10287000"/>
            <a:chOff x="0" y="0"/>
            <a:chExt cx="2847340" cy="5847080"/>
          </a:xfrm>
        </p:grpSpPr>
        <p:sp>
          <p:nvSpPr>
            <p:cNvPr name="Freeform 3" id="3"/>
            <p:cNvSpPr/>
            <p:nvPr/>
          </p:nvSpPr>
          <p:spPr>
            <a:xfrm flipH="false" flipV="false" rot="0">
              <a:off x="0" y="0"/>
              <a:ext cx="2847340" cy="5847080"/>
            </a:xfrm>
            <a:custGeom>
              <a:avLst/>
              <a:gdLst/>
              <a:ahLst/>
              <a:cxnLst/>
              <a:rect r="r" b="b" t="t" l="l"/>
              <a:pathLst>
                <a:path h="5847080" w="2847340">
                  <a:moveTo>
                    <a:pt x="2847340" y="5847080"/>
                  </a:moveTo>
                  <a:lnTo>
                    <a:pt x="0" y="5847080"/>
                  </a:lnTo>
                  <a:lnTo>
                    <a:pt x="0" y="0"/>
                  </a:lnTo>
                  <a:lnTo>
                    <a:pt x="1280160" y="0"/>
                  </a:lnTo>
                  <a:cubicBezTo>
                    <a:pt x="2146300" y="0"/>
                    <a:pt x="2847340" y="702310"/>
                    <a:pt x="2847340" y="1567180"/>
                  </a:cubicBezTo>
                  <a:lnTo>
                    <a:pt x="2847340" y="5847080"/>
                  </a:lnTo>
                  <a:close/>
                </a:path>
              </a:pathLst>
            </a:custGeom>
            <a:blipFill>
              <a:blip r:embed="rId2"/>
              <a:stretch>
                <a:fillRect l="-62580" t="0" r="-62580" b="0"/>
              </a:stretch>
            </a:blipFill>
          </p:spPr>
        </p:sp>
      </p:grpSp>
      <p:sp>
        <p:nvSpPr>
          <p:cNvPr name="TextBox 4" id="4"/>
          <p:cNvSpPr txBox="true"/>
          <p:nvPr/>
        </p:nvSpPr>
        <p:spPr>
          <a:xfrm rot="0">
            <a:off x="5424023" y="1473219"/>
            <a:ext cx="8950853" cy="1201748"/>
          </a:xfrm>
          <a:prstGeom prst="rect">
            <a:avLst/>
          </a:prstGeom>
        </p:spPr>
        <p:txBody>
          <a:bodyPr anchor="t" rtlCol="false" tIns="0" lIns="0" bIns="0" rIns="0">
            <a:spAutoFit/>
          </a:bodyPr>
          <a:lstStyle/>
          <a:p>
            <a:pPr>
              <a:lnSpc>
                <a:spcPts val="9883"/>
              </a:lnSpc>
              <a:spcBef>
                <a:spcPct val="0"/>
              </a:spcBef>
            </a:pPr>
            <a:r>
              <a:rPr lang="en-US" sz="7059" spc="225" u="sng">
                <a:solidFill>
                  <a:srgbClr val="F5FFF5"/>
                </a:solidFill>
                <a:latin typeface="Black Mango Medium"/>
              </a:rPr>
              <a:t>CREATION OF AI</a:t>
            </a:r>
          </a:p>
        </p:txBody>
      </p:sp>
      <p:sp>
        <p:nvSpPr>
          <p:cNvPr name="TextBox 5" id="5"/>
          <p:cNvSpPr txBox="true"/>
          <p:nvPr/>
        </p:nvSpPr>
        <p:spPr>
          <a:xfrm rot="0">
            <a:off x="5531170" y="3998974"/>
            <a:ext cx="12274229" cy="5846617"/>
          </a:xfrm>
          <a:prstGeom prst="rect">
            <a:avLst/>
          </a:prstGeom>
        </p:spPr>
        <p:txBody>
          <a:bodyPr anchor="t" rtlCol="false" tIns="0" lIns="0" bIns="0" rIns="0">
            <a:spAutoFit/>
          </a:bodyPr>
          <a:lstStyle/>
          <a:p>
            <a:pPr>
              <a:lnSpc>
                <a:spcPts val="3555"/>
              </a:lnSpc>
            </a:pPr>
          </a:p>
          <a:p>
            <a:pPr marL="0" indent="0" lvl="0">
              <a:lnSpc>
                <a:spcPts val="3555"/>
              </a:lnSpc>
              <a:spcBef>
                <a:spcPct val="0"/>
              </a:spcBef>
            </a:pPr>
            <a:r>
              <a:rPr lang="en-US" sz="2962">
                <a:solidFill>
                  <a:srgbClr val="F5FFF5"/>
                </a:solidFill>
                <a:latin typeface="TT Drugs"/>
              </a:rPr>
              <a:t>Alpha-beta pruning is an optimization technique used in the minimax algorithm, primarily for decision-making in two-player turn-based games. It reduces the number of nodes evaluated in the search tree by eliminating branches that are guaranteed not to affect the final decision. The algorithm maintains two values, alpha and beta, representing the minimum score that the maximizing player is assured of and the maximum score that the minimizing player is assured of, respectively. When a node's evaluation falls outside the alpha-beta bounds, the search can be pruned, as further exploration of that branch is unnecessary. This optimization significantly reduces the time complexity of the search, making it more efficient for complex games like chess.</a:t>
            </a:r>
            <a:r>
              <a:rPr lang="en-US" sz="2962">
                <a:solidFill>
                  <a:srgbClr val="F5FFF5"/>
                </a:solidFill>
                <a:latin typeface="TT Drugs"/>
              </a:rPr>
              <a:t>.</a:t>
            </a:r>
          </a:p>
        </p:txBody>
      </p:sp>
      <p:sp>
        <p:nvSpPr>
          <p:cNvPr name="TextBox 6" id="6"/>
          <p:cNvSpPr txBox="true"/>
          <p:nvPr/>
        </p:nvSpPr>
        <p:spPr>
          <a:xfrm rot="0">
            <a:off x="13936229" y="-409575"/>
            <a:ext cx="4351771" cy="3622676"/>
          </a:xfrm>
          <a:prstGeom prst="rect">
            <a:avLst/>
          </a:prstGeom>
        </p:spPr>
        <p:txBody>
          <a:bodyPr anchor="t" rtlCol="false" tIns="0" lIns="0" bIns="0" rIns="0">
            <a:spAutoFit/>
          </a:bodyPr>
          <a:lstStyle/>
          <a:p>
            <a:pPr algn="ctr">
              <a:lnSpc>
                <a:spcPts val="29600"/>
              </a:lnSpc>
            </a:pPr>
            <a:r>
              <a:rPr lang="en-US" sz="21142" spc="676">
                <a:solidFill>
                  <a:srgbClr val="F5FFF5">
                    <a:alpha val="62745"/>
                  </a:srgbClr>
                </a:solidFill>
                <a:latin typeface="Black Mango Medium"/>
              </a:rPr>
              <a:t>05</a:t>
            </a:r>
          </a:p>
        </p:txBody>
      </p:sp>
      <p:sp>
        <p:nvSpPr>
          <p:cNvPr name="TextBox 7" id="7"/>
          <p:cNvSpPr txBox="true"/>
          <p:nvPr/>
        </p:nvSpPr>
        <p:spPr>
          <a:xfrm rot="0">
            <a:off x="5531170" y="3146463"/>
            <a:ext cx="5270014" cy="596105"/>
          </a:xfrm>
          <a:prstGeom prst="rect">
            <a:avLst/>
          </a:prstGeom>
        </p:spPr>
        <p:txBody>
          <a:bodyPr anchor="t" rtlCol="false" tIns="0" lIns="0" bIns="0" rIns="0">
            <a:spAutoFit/>
          </a:bodyPr>
          <a:lstStyle/>
          <a:p>
            <a:pPr marL="0" indent="0" lvl="0">
              <a:lnSpc>
                <a:spcPts val="4943"/>
              </a:lnSpc>
              <a:spcBef>
                <a:spcPct val="0"/>
              </a:spcBef>
            </a:pPr>
            <a:r>
              <a:rPr lang="en-US" sz="3531" spc="24" u="sng">
                <a:solidFill>
                  <a:srgbClr val="F5FFF5"/>
                </a:solidFill>
                <a:latin typeface="TT Drugs Bold"/>
              </a:rPr>
              <a:t>ALPHA BETA PRUNING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A443F"/>
        </a:solidFill>
      </p:bgPr>
    </p:bg>
    <p:spTree>
      <p:nvGrpSpPr>
        <p:cNvPr id="1" name=""/>
        <p:cNvGrpSpPr/>
        <p:nvPr/>
      </p:nvGrpSpPr>
      <p:grpSpPr>
        <a:xfrm>
          <a:off x="0" y="0"/>
          <a:ext cx="0" cy="0"/>
          <a:chOff x="0" y="0"/>
          <a:chExt cx="0" cy="0"/>
        </a:xfrm>
      </p:grpSpPr>
      <p:grpSp>
        <p:nvGrpSpPr>
          <p:cNvPr name="Group 2" id="2"/>
          <p:cNvGrpSpPr/>
          <p:nvPr/>
        </p:nvGrpSpPr>
        <p:grpSpPr>
          <a:xfrm rot="0">
            <a:off x="9144000" y="0"/>
            <a:ext cx="9144000" cy="10287000"/>
            <a:chOff x="0" y="0"/>
            <a:chExt cx="2408296" cy="2709333"/>
          </a:xfrm>
        </p:grpSpPr>
        <p:sp>
          <p:nvSpPr>
            <p:cNvPr name="Freeform 3" id="3"/>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45605A"/>
            </a:solidFill>
          </p:spPr>
        </p:sp>
        <p:sp>
          <p:nvSpPr>
            <p:cNvPr name="TextBox 4" id="4"/>
            <p:cNvSpPr txBox="true"/>
            <p:nvPr/>
          </p:nvSpPr>
          <p:spPr>
            <a:xfrm>
              <a:off x="0" y="0"/>
              <a:ext cx="2408296" cy="2709333"/>
            </a:xfrm>
            <a:prstGeom prst="rect">
              <a:avLst/>
            </a:prstGeom>
          </p:spPr>
          <p:txBody>
            <a:bodyPr anchor="ctr" rtlCol="false" tIns="50800" lIns="50800" bIns="50800" rIns="50800"/>
            <a:lstStyle/>
            <a:p>
              <a:pPr algn="ctr">
                <a:lnSpc>
                  <a:spcPts val="2750"/>
                </a:lnSpc>
              </a:pPr>
            </a:p>
          </p:txBody>
        </p:sp>
      </p:grpSp>
      <p:grpSp>
        <p:nvGrpSpPr>
          <p:cNvPr name="Group 5" id="5"/>
          <p:cNvGrpSpPr/>
          <p:nvPr/>
        </p:nvGrpSpPr>
        <p:grpSpPr>
          <a:xfrm rot="0">
            <a:off x="12106661" y="5029168"/>
            <a:ext cx="914123" cy="91412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BCD"/>
            </a:solidFill>
            <a:ln w="38100" cap="sq">
              <a:solidFill>
                <a:srgbClr val="FFFFFF"/>
              </a:solidFill>
              <a:prstDash val="solid"/>
              <a:miter/>
            </a:ln>
          </p:spPr>
        </p:sp>
        <p:sp>
          <p:nvSpPr>
            <p:cNvPr name="TextBox 7" id="7"/>
            <p:cNvSpPr txBox="true"/>
            <p:nvPr/>
          </p:nvSpPr>
          <p:spPr>
            <a:xfrm>
              <a:off x="76200" y="76200"/>
              <a:ext cx="660400" cy="660400"/>
            </a:xfrm>
            <a:prstGeom prst="rect">
              <a:avLst/>
            </a:prstGeom>
          </p:spPr>
          <p:txBody>
            <a:bodyPr anchor="ctr" rtlCol="false" tIns="50800" lIns="50800" bIns="50800" rIns="50800"/>
            <a:lstStyle/>
            <a:p>
              <a:pPr algn="ctr">
                <a:lnSpc>
                  <a:spcPts val="2750"/>
                </a:lnSpc>
              </a:pPr>
            </a:p>
          </p:txBody>
        </p:sp>
      </p:grpSp>
      <p:grpSp>
        <p:nvGrpSpPr>
          <p:cNvPr name="Group 8" id="8"/>
          <p:cNvGrpSpPr/>
          <p:nvPr/>
        </p:nvGrpSpPr>
        <p:grpSpPr>
          <a:xfrm rot="0">
            <a:off x="11052835" y="5029168"/>
            <a:ext cx="914123" cy="91412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5605A"/>
            </a:solidFill>
            <a:ln w="38100" cap="sq">
              <a:solidFill>
                <a:srgbClr val="FFFFFF"/>
              </a:solidFill>
              <a:prstDash val="solid"/>
              <a:miter/>
            </a:ln>
          </p:spPr>
        </p:sp>
        <p:sp>
          <p:nvSpPr>
            <p:cNvPr name="TextBox 10" id="10"/>
            <p:cNvSpPr txBox="true"/>
            <p:nvPr/>
          </p:nvSpPr>
          <p:spPr>
            <a:xfrm>
              <a:off x="76200" y="76200"/>
              <a:ext cx="660400" cy="660400"/>
            </a:xfrm>
            <a:prstGeom prst="rect">
              <a:avLst/>
            </a:prstGeom>
          </p:spPr>
          <p:txBody>
            <a:bodyPr anchor="ctr" rtlCol="false" tIns="50800" lIns="50800" bIns="50800" rIns="50800"/>
            <a:lstStyle/>
            <a:p>
              <a:pPr algn="ctr">
                <a:lnSpc>
                  <a:spcPts val="2750"/>
                </a:lnSpc>
              </a:pPr>
            </a:p>
          </p:txBody>
        </p:sp>
      </p:grpSp>
      <p:grpSp>
        <p:nvGrpSpPr>
          <p:cNvPr name="Group 11" id="11"/>
          <p:cNvGrpSpPr/>
          <p:nvPr/>
        </p:nvGrpSpPr>
        <p:grpSpPr>
          <a:xfrm rot="0">
            <a:off x="9905427" y="5029168"/>
            <a:ext cx="914123" cy="91412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5322C"/>
            </a:solidFill>
            <a:ln w="38100" cap="sq">
              <a:solidFill>
                <a:srgbClr val="FFFFFF"/>
              </a:solidFill>
              <a:prstDash val="solid"/>
              <a:miter/>
            </a:ln>
          </p:spPr>
        </p:sp>
        <p:sp>
          <p:nvSpPr>
            <p:cNvPr name="TextBox 13" id="13"/>
            <p:cNvSpPr txBox="true"/>
            <p:nvPr/>
          </p:nvSpPr>
          <p:spPr>
            <a:xfrm>
              <a:off x="76200" y="76200"/>
              <a:ext cx="660400" cy="660400"/>
            </a:xfrm>
            <a:prstGeom prst="rect">
              <a:avLst/>
            </a:prstGeom>
          </p:spPr>
          <p:txBody>
            <a:bodyPr anchor="ctr" rtlCol="false" tIns="50800" lIns="50800" bIns="50800" rIns="50800"/>
            <a:lstStyle/>
            <a:p>
              <a:pPr algn="ctr">
                <a:lnSpc>
                  <a:spcPts val="2750"/>
                </a:lnSpc>
              </a:pPr>
            </a:p>
          </p:txBody>
        </p:sp>
      </p:grpSp>
      <p:sp>
        <p:nvSpPr>
          <p:cNvPr name="Freeform 14" id="14"/>
          <p:cNvSpPr/>
          <p:nvPr/>
        </p:nvSpPr>
        <p:spPr>
          <a:xfrm flipH="false" flipV="false" rot="0">
            <a:off x="1374893" y="5705482"/>
            <a:ext cx="5854555" cy="4581518"/>
          </a:xfrm>
          <a:custGeom>
            <a:avLst/>
            <a:gdLst/>
            <a:ahLst/>
            <a:cxnLst/>
            <a:rect r="r" b="b" t="t" l="l"/>
            <a:pathLst>
              <a:path h="4581518" w="5854555">
                <a:moveTo>
                  <a:pt x="0" y="0"/>
                </a:moveTo>
                <a:lnTo>
                  <a:pt x="5854555" y="0"/>
                </a:lnTo>
                <a:lnTo>
                  <a:pt x="5854555" y="4581518"/>
                </a:lnTo>
                <a:lnTo>
                  <a:pt x="0" y="4581518"/>
                </a:lnTo>
                <a:lnTo>
                  <a:pt x="0" y="0"/>
                </a:lnTo>
                <a:close/>
              </a:path>
            </a:pathLst>
          </a:custGeom>
          <a:blipFill>
            <a:blip r:embed="rId2"/>
            <a:stretch>
              <a:fillRect l="-2947" t="0" r="-2947" b="-33127"/>
            </a:stretch>
          </a:blipFill>
        </p:spPr>
      </p:sp>
      <p:sp>
        <p:nvSpPr>
          <p:cNvPr name="Freeform 15" id="15"/>
          <p:cNvSpPr/>
          <p:nvPr/>
        </p:nvSpPr>
        <p:spPr>
          <a:xfrm flipH="false" flipV="false" rot="0">
            <a:off x="9389685" y="2417342"/>
            <a:ext cx="5433952" cy="3525950"/>
          </a:xfrm>
          <a:custGeom>
            <a:avLst/>
            <a:gdLst/>
            <a:ahLst/>
            <a:cxnLst/>
            <a:rect r="r" b="b" t="t" l="l"/>
            <a:pathLst>
              <a:path h="3525950" w="5433952">
                <a:moveTo>
                  <a:pt x="0" y="0"/>
                </a:moveTo>
                <a:lnTo>
                  <a:pt x="5433952" y="0"/>
                </a:lnTo>
                <a:lnTo>
                  <a:pt x="5433952" y="3525949"/>
                </a:lnTo>
                <a:lnTo>
                  <a:pt x="0" y="3525949"/>
                </a:lnTo>
                <a:lnTo>
                  <a:pt x="0" y="0"/>
                </a:lnTo>
                <a:close/>
              </a:path>
            </a:pathLst>
          </a:custGeom>
          <a:blipFill>
            <a:blip r:embed="rId3"/>
            <a:stretch>
              <a:fillRect l="-7861" t="0" r="-1277" b="-7143"/>
            </a:stretch>
          </a:blipFill>
        </p:spPr>
      </p:sp>
      <p:sp>
        <p:nvSpPr>
          <p:cNvPr name="TextBox 16" id="16"/>
          <p:cNvSpPr txBox="true"/>
          <p:nvPr/>
        </p:nvSpPr>
        <p:spPr>
          <a:xfrm rot="0">
            <a:off x="1597100" y="239994"/>
            <a:ext cx="7440168" cy="888040"/>
          </a:xfrm>
          <a:prstGeom prst="rect">
            <a:avLst/>
          </a:prstGeom>
        </p:spPr>
        <p:txBody>
          <a:bodyPr anchor="t" rtlCol="false" tIns="0" lIns="0" bIns="0" rIns="0">
            <a:spAutoFit/>
          </a:bodyPr>
          <a:lstStyle/>
          <a:p>
            <a:pPr algn="l" marL="0" indent="0" lvl="0">
              <a:lnSpc>
                <a:spcPts val="7224"/>
              </a:lnSpc>
              <a:spcBef>
                <a:spcPct val="0"/>
              </a:spcBef>
            </a:pPr>
            <a:r>
              <a:rPr lang="en-US" sz="5160" spc="165" u="sng">
                <a:solidFill>
                  <a:srgbClr val="F5FFF5"/>
                </a:solidFill>
                <a:latin typeface="Black Mango Medium"/>
              </a:rPr>
              <a:t>FRORNTEND</a:t>
            </a:r>
          </a:p>
        </p:txBody>
      </p:sp>
      <p:sp>
        <p:nvSpPr>
          <p:cNvPr name="TextBox 17" id="17"/>
          <p:cNvSpPr txBox="true"/>
          <p:nvPr/>
        </p:nvSpPr>
        <p:spPr>
          <a:xfrm rot="0">
            <a:off x="9144000" y="6929448"/>
            <a:ext cx="8183699" cy="3057302"/>
          </a:xfrm>
          <a:prstGeom prst="rect">
            <a:avLst/>
          </a:prstGeom>
        </p:spPr>
        <p:txBody>
          <a:bodyPr anchor="t" rtlCol="false" tIns="0" lIns="0" bIns="0" rIns="0">
            <a:spAutoFit/>
          </a:bodyPr>
          <a:lstStyle/>
          <a:p>
            <a:pPr>
              <a:lnSpc>
                <a:spcPts val="3574"/>
              </a:lnSpc>
            </a:pPr>
            <a:r>
              <a:rPr lang="en-US" sz="2978">
                <a:solidFill>
                  <a:srgbClr val="F5FFF5"/>
                </a:solidFill>
                <a:latin typeface="TT Drugs"/>
                <a:ea typeface="TT Drugs"/>
              </a:rPr>
              <a:t>Use AngularJS directives to bind UI elements like buttons, inputs, and the chessboard to your controllers.§Capture user input, such as selecting a piece and making a move, in your controllers. Use AngularJS event handling to respond to user actions.</a:t>
            </a:r>
          </a:p>
          <a:p>
            <a:pPr>
              <a:lnSpc>
                <a:spcPts val="2854"/>
              </a:lnSpc>
            </a:pPr>
          </a:p>
        </p:txBody>
      </p:sp>
      <p:sp>
        <p:nvSpPr>
          <p:cNvPr name="TextBox 18" id="18"/>
          <p:cNvSpPr txBox="true"/>
          <p:nvPr/>
        </p:nvSpPr>
        <p:spPr>
          <a:xfrm rot="0">
            <a:off x="9144000" y="6074330"/>
            <a:ext cx="5076142" cy="655093"/>
          </a:xfrm>
          <a:prstGeom prst="rect">
            <a:avLst/>
          </a:prstGeom>
        </p:spPr>
        <p:txBody>
          <a:bodyPr anchor="t" rtlCol="false" tIns="0" lIns="0" bIns="0" rIns="0">
            <a:spAutoFit/>
          </a:bodyPr>
          <a:lstStyle/>
          <a:p>
            <a:pPr algn="l" marL="0" indent="0" lvl="0">
              <a:lnSpc>
                <a:spcPts val="5363"/>
              </a:lnSpc>
              <a:spcBef>
                <a:spcPct val="0"/>
              </a:spcBef>
            </a:pPr>
            <a:r>
              <a:rPr lang="en-US" sz="3831" spc="26" u="sng">
                <a:solidFill>
                  <a:srgbClr val="F5FFF5"/>
                </a:solidFill>
                <a:latin typeface="TT Drugs Bold"/>
              </a:rPr>
              <a:t>ANGULAR JS</a:t>
            </a:r>
          </a:p>
        </p:txBody>
      </p:sp>
      <p:sp>
        <p:nvSpPr>
          <p:cNvPr name="TextBox 19" id="19"/>
          <p:cNvSpPr txBox="true"/>
          <p:nvPr/>
        </p:nvSpPr>
        <p:spPr>
          <a:xfrm rot="0">
            <a:off x="391453" y="2733590"/>
            <a:ext cx="7821436" cy="2638024"/>
          </a:xfrm>
          <a:prstGeom prst="rect">
            <a:avLst/>
          </a:prstGeom>
        </p:spPr>
        <p:txBody>
          <a:bodyPr anchor="t" rtlCol="false" tIns="0" lIns="0" bIns="0" rIns="0">
            <a:spAutoFit/>
          </a:bodyPr>
          <a:lstStyle/>
          <a:p>
            <a:pPr marL="0" indent="0" lvl="0">
              <a:lnSpc>
                <a:spcPts val="3455"/>
              </a:lnSpc>
              <a:spcBef>
                <a:spcPct val="0"/>
              </a:spcBef>
            </a:pPr>
            <a:r>
              <a:rPr lang="en-US" sz="2879">
                <a:solidFill>
                  <a:srgbClr val="F5FFF5"/>
                </a:solidFill>
                <a:latin typeface="TT Drugs"/>
              </a:rPr>
              <a:t>JavaScript is used within AngularJS controllers to control and manage different aspects of the game, such as updating the view (HTML) when the game state changes, handling user input, and managing game rules.</a:t>
            </a:r>
          </a:p>
        </p:txBody>
      </p:sp>
      <p:sp>
        <p:nvSpPr>
          <p:cNvPr name="TextBox 20" id="20"/>
          <p:cNvSpPr txBox="true"/>
          <p:nvPr/>
        </p:nvSpPr>
        <p:spPr>
          <a:xfrm rot="0">
            <a:off x="391453" y="1699534"/>
            <a:ext cx="4925731" cy="688180"/>
          </a:xfrm>
          <a:prstGeom prst="rect">
            <a:avLst/>
          </a:prstGeom>
        </p:spPr>
        <p:txBody>
          <a:bodyPr anchor="t" rtlCol="false" tIns="0" lIns="0" bIns="0" rIns="0">
            <a:spAutoFit/>
          </a:bodyPr>
          <a:lstStyle/>
          <a:p>
            <a:pPr algn="l" marL="0" indent="0" lvl="0">
              <a:lnSpc>
                <a:spcPts val="5643"/>
              </a:lnSpc>
              <a:spcBef>
                <a:spcPct val="0"/>
              </a:spcBef>
            </a:pPr>
            <a:r>
              <a:rPr lang="en-US" sz="4031" spc="28" u="sng">
                <a:solidFill>
                  <a:srgbClr val="F5FFF5"/>
                </a:solidFill>
                <a:latin typeface="TT Drugs Bold"/>
              </a:rPr>
              <a:t>JAVASCRIPT</a:t>
            </a:r>
          </a:p>
        </p:txBody>
      </p:sp>
      <p:sp>
        <p:nvSpPr>
          <p:cNvPr name="TextBox 21" id="21"/>
          <p:cNvSpPr txBox="true"/>
          <p:nvPr/>
        </p:nvSpPr>
        <p:spPr>
          <a:xfrm rot="0">
            <a:off x="13930686" y="-395897"/>
            <a:ext cx="5153559" cy="3139012"/>
          </a:xfrm>
          <a:prstGeom prst="rect">
            <a:avLst/>
          </a:prstGeom>
        </p:spPr>
        <p:txBody>
          <a:bodyPr anchor="t" rtlCol="false" tIns="0" lIns="0" bIns="0" rIns="0">
            <a:spAutoFit/>
          </a:bodyPr>
          <a:lstStyle/>
          <a:p>
            <a:pPr algn="ctr">
              <a:lnSpc>
                <a:spcPts val="25107"/>
              </a:lnSpc>
              <a:spcBef>
                <a:spcPct val="0"/>
              </a:spcBef>
            </a:pPr>
            <a:r>
              <a:rPr lang="en-US" sz="20922">
                <a:solidFill>
                  <a:srgbClr val="F5FFF5"/>
                </a:solidFill>
                <a:latin typeface="TT Drugs"/>
              </a:rPr>
              <a:t>06</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A443F"/>
        </a:solidFill>
      </p:bgPr>
    </p:bg>
    <p:spTree>
      <p:nvGrpSpPr>
        <p:cNvPr id="1" name=""/>
        <p:cNvGrpSpPr/>
        <p:nvPr/>
      </p:nvGrpSpPr>
      <p:grpSpPr>
        <a:xfrm>
          <a:off x="0" y="0"/>
          <a:ext cx="0" cy="0"/>
          <a:chOff x="0" y="0"/>
          <a:chExt cx="0" cy="0"/>
        </a:xfrm>
      </p:grpSpPr>
      <p:grpSp>
        <p:nvGrpSpPr>
          <p:cNvPr name="Group 2" id="2"/>
          <p:cNvGrpSpPr/>
          <p:nvPr/>
        </p:nvGrpSpPr>
        <p:grpSpPr>
          <a:xfrm rot="0">
            <a:off x="0" y="3669"/>
            <a:ext cx="18288000" cy="4581789"/>
            <a:chOff x="0" y="0"/>
            <a:chExt cx="4816593" cy="1206726"/>
          </a:xfrm>
        </p:grpSpPr>
        <p:sp>
          <p:nvSpPr>
            <p:cNvPr name="Freeform 3" id="3"/>
            <p:cNvSpPr/>
            <p:nvPr/>
          </p:nvSpPr>
          <p:spPr>
            <a:xfrm flipH="false" flipV="false" rot="0">
              <a:off x="0" y="0"/>
              <a:ext cx="4816592" cy="1206726"/>
            </a:xfrm>
            <a:custGeom>
              <a:avLst/>
              <a:gdLst/>
              <a:ahLst/>
              <a:cxnLst/>
              <a:rect r="r" b="b" t="t" l="l"/>
              <a:pathLst>
                <a:path h="1206726" w="4816592">
                  <a:moveTo>
                    <a:pt x="0" y="0"/>
                  </a:moveTo>
                  <a:lnTo>
                    <a:pt x="4816592" y="0"/>
                  </a:lnTo>
                  <a:lnTo>
                    <a:pt x="4816592" y="1206726"/>
                  </a:lnTo>
                  <a:lnTo>
                    <a:pt x="0" y="1206726"/>
                  </a:lnTo>
                  <a:close/>
                </a:path>
              </a:pathLst>
            </a:custGeom>
            <a:solidFill>
              <a:srgbClr val="222920"/>
            </a:solidFill>
          </p:spPr>
        </p:sp>
        <p:sp>
          <p:nvSpPr>
            <p:cNvPr name="TextBox 4" id="4"/>
            <p:cNvSpPr txBox="true"/>
            <p:nvPr/>
          </p:nvSpPr>
          <p:spPr>
            <a:xfrm>
              <a:off x="0" y="0"/>
              <a:ext cx="4816593" cy="1206726"/>
            </a:xfrm>
            <a:prstGeom prst="rect">
              <a:avLst/>
            </a:prstGeom>
          </p:spPr>
          <p:txBody>
            <a:bodyPr anchor="ctr" rtlCol="false" tIns="50800" lIns="50800" bIns="50800" rIns="50800"/>
            <a:lstStyle/>
            <a:p>
              <a:pPr algn="ctr">
                <a:lnSpc>
                  <a:spcPts val="2750"/>
                </a:lnSpc>
              </a:pPr>
            </a:p>
          </p:txBody>
        </p:sp>
      </p:grpSp>
      <p:sp>
        <p:nvSpPr>
          <p:cNvPr name="Freeform 5" id="5"/>
          <p:cNvSpPr/>
          <p:nvPr/>
        </p:nvSpPr>
        <p:spPr>
          <a:xfrm flipH="false" flipV="false" rot="0">
            <a:off x="0" y="3669"/>
            <a:ext cx="18288000" cy="4581789"/>
          </a:xfrm>
          <a:custGeom>
            <a:avLst/>
            <a:gdLst/>
            <a:ahLst/>
            <a:cxnLst/>
            <a:rect r="r" b="b" t="t" l="l"/>
            <a:pathLst>
              <a:path h="4581789" w="18288000">
                <a:moveTo>
                  <a:pt x="0" y="0"/>
                </a:moveTo>
                <a:lnTo>
                  <a:pt x="18288000" y="0"/>
                </a:lnTo>
                <a:lnTo>
                  <a:pt x="18288000" y="4581789"/>
                </a:lnTo>
                <a:lnTo>
                  <a:pt x="0" y="4581789"/>
                </a:lnTo>
                <a:lnTo>
                  <a:pt x="0" y="0"/>
                </a:lnTo>
                <a:close/>
              </a:path>
            </a:pathLst>
          </a:custGeom>
          <a:blipFill>
            <a:blip r:embed="rId2">
              <a:alphaModFix amt="26000"/>
            </a:blip>
            <a:stretch>
              <a:fillRect l="0" t="-82965" r="0" b="-82965"/>
            </a:stretch>
          </a:blipFill>
        </p:spPr>
      </p:sp>
      <p:sp>
        <p:nvSpPr>
          <p:cNvPr name="Freeform 6" id="6"/>
          <p:cNvSpPr/>
          <p:nvPr/>
        </p:nvSpPr>
        <p:spPr>
          <a:xfrm flipH="true" flipV="true" rot="0">
            <a:off x="308716" y="373610"/>
            <a:ext cx="2634523" cy="3604448"/>
          </a:xfrm>
          <a:custGeom>
            <a:avLst/>
            <a:gdLst/>
            <a:ahLst/>
            <a:cxnLst/>
            <a:rect r="r" b="b" t="t" l="l"/>
            <a:pathLst>
              <a:path h="3604448" w="2634523">
                <a:moveTo>
                  <a:pt x="2634523" y="3604448"/>
                </a:moveTo>
                <a:lnTo>
                  <a:pt x="0" y="3604448"/>
                </a:lnTo>
                <a:lnTo>
                  <a:pt x="0" y="0"/>
                </a:lnTo>
                <a:lnTo>
                  <a:pt x="2634523" y="0"/>
                </a:lnTo>
                <a:lnTo>
                  <a:pt x="2634523" y="360444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067593" y="6087599"/>
            <a:ext cx="2815174" cy="3851607"/>
          </a:xfrm>
          <a:custGeom>
            <a:avLst/>
            <a:gdLst/>
            <a:ahLst/>
            <a:cxnLst/>
            <a:rect r="r" b="b" t="t" l="l"/>
            <a:pathLst>
              <a:path h="3851607" w="2815174">
                <a:moveTo>
                  <a:pt x="0" y="0"/>
                </a:moveTo>
                <a:lnTo>
                  <a:pt x="2815174" y="0"/>
                </a:lnTo>
                <a:lnTo>
                  <a:pt x="2815174" y="3851607"/>
                </a:lnTo>
                <a:lnTo>
                  <a:pt x="0" y="38516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680586" y="2052631"/>
            <a:ext cx="12075111" cy="7886575"/>
            <a:chOff x="0" y="0"/>
            <a:chExt cx="3180276" cy="2077123"/>
          </a:xfrm>
        </p:grpSpPr>
        <p:sp>
          <p:nvSpPr>
            <p:cNvPr name="Freeform 9" id="9"/>
            <p:cNvSpPr/>
            <p:nvPr/>
          </p:nvSpPr>
          <p:spPr>
            <a:xfrm flipH="false" flipV="false" rot="0">
              <a:off x="0" y="0"/>
              <a:ext cx="3180276" cy="2077123"/>
            </a:xfrm>
            <a:custGeom>
              <a:avLst/>
              <a:gdLst/>
              <a:ahLst/>
              <a:cxnLst/>
              <a:rect r="r" b="b" t="t" l="l"/>
              <a:pathLst>
                <a:path h="2077123" w="3180276">
                  <a:moveTo>
                    <a:pt x="27569" y="0"/>
                  </a:moveTo>
                  <a:lnTo>
                    <a:pt x="3152707" y="0"/>
                  </a:lnTo>
                  <a:cubicBezTo>
                    <a:pt x="3167933" y="0"/>
                    <a:pt x="3180276" y="12343"/>
                    <a:pt x="3180276" y="27569"/>
                  </a:cubicBezTo>
                  <a:lnTo>
                    <a:pt x="3180276" y="2049553"/>
                  </a:lnTo>
                  <a:cubicBezTo>
                    <a:pt x="3180276" y="2056865"/>
                    <a:pt x="3177371" y="2063878"/>
                    <a:pt x="3172201" y="2069048"/>
                  </a:cubicBezTo>
                  <a:cubicBezTo>
                    <a:pt x="3167031" y="2074218"/>
                    <a:pt x="3160019" y="2077123"/>
                    <a:pt x="3152707" y="2077123"/>
                  </a:cubicBezTo>
                  <a:lnTo>
                    <a:pt x="27569" y="2077123"/>
                  </a:lnTo>
                  <a:cubicBezTo>
                    <a:pt x="12343" y="2077123"/>
                    <a:pt x="0" y="2064779"/>
                    <a:pt x="0" y="2049553"/>
                  </a:cubicBezTo>
                  <a:lnTo>
                    <a:pt x="0" y="27569"/>
                  </a:lnTo>
                  <a:cubicBezTo>
                    <a:pt x="0" y="12343"/>
                    <a:pt x="12343" y="0"/>
                    <a:pt x="27569" y="0"/>
                  </a:cubicBezTo>
                  <a:close/>
                </a:path>
              </a:pathLst>
            </a:custGeom>
            <a:solidFill>
              <a:srgbClr val="45605A"/>
            </a:solidFill>
            <a:ln w="19050" cap="rnd">
              <a:solidFill>
                <a:srgbClr val="FFFFFF"/>
              </a:solidFill>
              <a:prstDash val="solid"/>
              <a:round/>
            </a:ln>
          </p:spPr>
        </p:sp>
        <p:sp>
          <p:nvSpPr>
            <p:cNvPr name="TextBox 10" id="10"/>
            <p:cNvSpPr txBox="true"/>
            <p:nvPr/>
          </p:nvSpPr>
          <p:spPr>
            <a:xfrm>
              <a:off x="0" y="0"/>
              <a:ext cx="3180276" cy="2077123"/>
            </a:xfrm>
            <a:prstGeom prst="rect">
              <a:avLst/>
            </a:prstGeom>
          </p:spPr>
          <p:txBody>
            <a:bodyPr anchor="ctr" rtlCol="false" tIns="50800" lIns="50800" bIns="50800" rIns="50800"/>
            <a:lstStyle/>
            <a:p>
              <a:pPr algn="ctr" marL="0" indent="0" lvl="0">
                <a:lnSpc>
                  <a:spcPts val="2750"/>
                </a:lnSpc>
                <a:spcBef>
                  <a:spcPct val="0"/>
                </a:spcBef>
              </a:pPr>
            </a:p>
          </p:txBody>
        </p:sp>
      </p:grpSp>
      <p:sp>
        <p:nvSpPr>
          <p:cNvPr name="TextBox 11" id="11"/>
          <p:cNvSpPr txBox="true"/>
          <p:nvPr/>
        </p:nvSpPr>
        <p:spPr>
          <a:xfrm rot="0">
            <a:off x="1028700" y="2439014"/>
            <a:ext cx="11414395" cy="3814021"/>
          </a:xfrm>
          <a:prstGeom prst="rect">
            <a:avLst/>
          </a:prstGeom>
        </p:spPr>
        <p:txBody>
          <a:bodyPr anchor="t" rtlCol="false" tIns="0" lIns="0" bIns="0" rIns="0">
            <a:spAutoFit/>
          </a:bodyPr>
          <a:lstStyle/>
          <a:p>
            <a:pPr algn="ctr" marL="0" indent="0" lvl="0">
              <a:lnSpc>
                <a:spcPts val="4391"/>
              </a:lnSpc>
              <a:spcBef>
                <a:spcPct val="0"/>
              </a:spcBef>
            </a:pPr>
            <a:r>
              <a:rPr lang="en-US" sz="3136" spc="21" strike="noStrike" u="none">
                <a:solidFill>
                  <a:srgbClr val="F5FFF5"/>
                </a:solidFill>
                <a:latin typeface="TT Drugs"/>
              </a:rPr>
              <a:t>Flask is a lightweight and easy-to-use web framework for Python that is well-suited for building web applications and APIs .We used Flask application to handle chess moves, communicate with the chess engine, and update the board accordingly. We Implemented the necessary routes in Flask to handle moves, and update the board state accordingly.</a:t>
            </a:r>
          </a:p>
        </p:txBody>
      </p:sp>
      <p:sp>
        <p:nvSpPr>
          <p:cNvPr name="Freeform 12" id="12"/>
          <p:cNvSpPr/>
          <p:nvPr/>
        </p:nvSpPr>
        <p:spPr>
          <a:xfrm flipH="false" flipV="false" rot="0">
            <a:off x="13936229" y="2981095"/>
            <a:ext cx="3946539" cy="5032307"/>
          </a:xfrm>
          <a:custGeom>
            <a:avLst/>
            <a:gdLst/>
            <a:ahLst/>
            <a:cxnLst/>
            <a:rect r="r" b="b" t="t" l="l"/>
            <a:pathLst>
              <a:path h="5032307" w="3946539">
                <a:moveTo>
                  <a:pt x="0" y="0"/>
                </a:moveTo>
                <a:lnTo>
                  <a:pt x="3946538" y="0"/>
                </a:lnTo>
                <a:lnTo>
                  <a:pt x="3946538" y="5032307"/>
                </a:lnTo>
                <a:lnTo>
                  <a:pt x="0" y="5032307"/>
                </a:lnTo>
                <a:lnTo>
                  <a:pt x="0" y="0"/>
                </a:lnTo>
                <a:close/>
              </a:path>
            </a:pathLst>
          </a:custGeom>
          <a:blipFill>
            <a:blip r:embed="rId5"/>
            <a:stretch>
              <a:fillRect l="-13839" t="0" r="-11980" b="0"/>
            </a:stretch>
          </a:blipFill>
        </p:spPr>
      </p:sp>
      <p:sp>
        <p:nvSpPr>
          <p:cNvPr name="TextBox 13" id="13"/>
          <p:cNvSpPr txBox="true"/>
          <p:nvPr/>
        </p:nvSpPr>
        <p:spPr>
          <a:xfrm rot="0">
            <a:off x="-831663" y="221210"/>
            <a:ext cx="7549804" cy="1368608"/>
          </a:xfrm>
          <a:prstGeom prst="rect">
            <a:avLst/>
          </a:prstGeom>
        </p:spPr>
        <p:txBody>
          <a:bodyPr anchor="t" rtlCol="false" tIns="0" lIns="0" bIns="0" rIns="0">
            <a:spAutoFit/>
          </a:bodyPr>
          <a:lstStyle/>
          <a:p>
            <a:pPr algn="ctr" marL="0" indent="0" lvl="0">
              <a:lnSpc>
                <a:spcPts val="11187"/>
              </a:lnSpc>
              <a:spcBef>
                <a:spcPct val="0"/>
              </a:spcBef>
            </a:pPr>
            <a:r>
              <a:rPr lang="en-US" sz="7991" spc="255" u="sng">
                <a:solidFill>
                  <a:srgbClr val="F5FFF5"/>
                </a:solidFill>
                <a:latin typeface="Black Mango Medium"/>
              </a:rPr>
              <a:t>FLASK</a:t>
            </a:r>
          </a:p>
        </p:txBody>
      </p:sp>
      <p:sp>
        <p:nvSpPr>
          <p:cNvPr name="TextBox 14" id="14"/>
          <p:cNvSpPr txBox="true"/>
          <p:nvPr/>
        </p:nvSpPr>
        <p:spPr>
          <a:xfrm rot="0">
            <a:off x="13936229" y="-409575"/>
            <a:ext cx="4351771" cy="3622676"/>
          </a:xfrm>
          <a:prstGeom prst="rect">
            <a:avLst/>
          </a:prstGeom>
        </p:spPr>
        <p:txBody>
          <a:bodyPr anchor="t" rtlCol="false" tIns="0" lIns="0" bIns="0" rIns="0">
            <a:spAutoFit/>
          </a:bodyPr>
          <a:lstStyle/>
          <a:p>
            <a:pPr algn="ctr">
              <a:lnSpc>
                <a:spcPts val="29600"/>
              </a:lnSpc>
            </a:pPr>
            <a:r>
              <a:rPr lang="en-US" sz="21142" spc="676">
                <a:solidFill>
                  <a:srgbClr val="F5FFF5">
                    <a:alpha val="74902"/>
                  </a:srgbClr>
                </a:solidFill>
                <a:latin typeface="Black Mango Medium"/>
              </a:rPr>
              <a:t>07</a:t>
            </a:r>
          </a:p>
        </p:txBody>
      </p:sp>
      <p:sp>
        <p:nvSpPr>
          <p:cNvPr name="TextBox 15" id="15"/>
          <p:cNvSpPr txBox="true"/>
          <p:nvPr/>
        </p:nvSpPr>
        <p:spPr>
          <a:xfrm rot="0">
            <a:off x="956868" y="6987639"/>
            <a:ext cx="11522546" cy="3000375"/>
          </a:xfrm>
          <a:prstGeom prst="rect">
            <a:avLst/>
          </a:prstGeom>
        </p:spPr>
        <p:txBody>
          <a:bodyPr anchor="t" rtlCol="false" tIns="0" lIns="0" bIns="0" rIns="0">
            <a:spAutoFit/>
          </a:bodyPr>
          <a:lstStyle/>
          <a:p>
            <a:pPr>
              <a:lnSpc>
                <a:spcPts val="3382"/>
              </a:lnSpc>
            </a:pPr>
          </a:p>
          <a:p>
            <a:pPr>
              <a:lnSpc>
                <a:spcPts val="3382"/>
              </a:lnSpc>
            </a:pPr>
            <a:r>
              <a:rPr lang="en-US" sz="2819" spc="19">
                <a:solidFill>
                  <a:srgbClr val="F5FFF5"/>
                </a:solidFill>
                <a:latin typeface="TT Drugs"/>
              </a:rPr>
              <a:t>@app.route('/move/&lt;int:depth&gt;/&lt;path:fen&gt;/')</a:t>
            </a:r>
          </a:p>
          <a:p>
            <a:pPr>
              <a:lnSpc>
                <a:spcPts val="3382"/>
              </a:lnSpc>
            </a:pPr>
            <a:r>
              <a:rPr lang="en-US" sz="2819" spc="19">
                <a:solidFill>
                  <a:srgbClr val="F5FFF5"/>
                </a:solidFill>
                <a:latin typeface="TT Drugs"/>
              </a:rPr>
              <a:t>def get_move(depth, fen):</a:t>
            </a:r>
          </a:p>
          <a:p>
            <a:pPr>
              <a:lnSpc>
                <a:spcPts val="3382"/>
              </a:lnSpc>
            </a:pPr>
            <a:r>
              <a:rPr lang="en-US" sz="2819" spc="19">
                <a:solidFill>
                  <a:srgbClr val="F5FFF5"/>
                </a:solidFill>
                <a:latin typeface="TT Drugs"/>
              </a:rPr>
              <a:t>    </a:t>
            </a:r>
            <a:r>
              <a:rPr lang="en-US" sz="2819" spc="19">
                <a:solidFill>
                  <a:srgbClr val="F5FFF5"/>
                </a:solidFill>
                <a:latin typeface="TT Drugs"/>
              </a:rPr>
              <a:t> engine = Engine(fen)  </a:t>
            </a:r>
          </a:p>
          <a:p>
            <a:pPr>
              <a:lnSpc>
                <a:spcPts val="3382"/>
              </a:lnSpc>
            </a:pPr>
            <a:r>
              <a:rPr lang="en-US" sz="2819" spc="19">
                <a:solidFill>
                  <a:srgbClr val="F5FFF5"/>
                </a:solidFill>
                <a:latin typeface="TT Drugs"/>
              </a:rPr>
              <a:t>    </a:t>
            </a:r>
            <a:r>
              <a:rPr lang="en-US" sz="2819" spc="19">
                <a:solidFill>
                  <a:srgbClr val="F5FFF5"/>
                </a:solidFill>
                <a:latin typeface="TT Drugs"/>
              </a:rPr>
              <a:t> move = engine.iterative_deepening(depth - 1)</a:t>
            </a:r>
          </a:p>
          <a:p>
            <a:pPr>
              <a:lnSpc>
                <a:spcPts val="3382"/>
              </a:lnSpc>
            </a:pPr>
            <a:r>
              <a:rPr lang="en-US" sz="2819" spc="19">
                <a:solidFill>
                  <a:srgbClr val="F5FFF5"/>
                </a:solidFill>
                <a:latin typeface="TT Drugs"/>
              </a:rPr>
              <a:t>     return move</a:t>
            </a:r>
          </a:p>
          <a:p>
            <a:pPr>
              <a:lnSpc>
                <a:spcPts val="3382"/>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A443F"/>
        </a:solidFill>
      </p:bgPr>
    </p:bg>
    <p:spTree>
      <p:nvGrpSpPr>
        <p:cNvPr id="1" name=""/>
        <p:cNvGrpSpPr/>
        <p:nvPr/>
      </p:nvGrpSpPr>
      <p:grpSpPr>
        <a:xfrm>
          <a:off x="0" y="0"/>
          <a:ext cx="0" cy="0"/>
          <a:chOff x="0" y="0"/>
          <a:chExt cx="0" cy="0"/>
        </a:xfrm>
      </p:grpSpPr>
      <p:grpSp>
        <p:nvGrpSpPr>
          <p:cNvPr name="Group 2" id="2"/>
          <p:cNvGrpSpPr/>
          <p:nvPr/>
        </p:nvGrpSpPr>
        <p:grpSpPr>
          <a:xfrm rot="0">
            <a:off x="0" y="-854177"/>
            <a:ext cx="3067990" cy="11893804"/>
            <a:chOff x="0" y="0"/>
            <a:chExt cx="808030" cy="3132525"/>
          </a:xfrm>
        </p:grpSpPr>
        <p:sp>
          <p:nvSpPr>
            <p:cNvPr name="Freeform 3" id="3"/>
            <p:cNvSpPr/>
            <p:nvPr/>
          </p:nvSpPr>
          <p:spPr>
            <a:xfrm flipH="false" flipV="false" rot="0">
              <a:off x="0" y="0"/>
              <a:ext cx="808030" cy="3132524"/>
            </a:xfrm>
            <a:custGeom>
              <a:avLst/>
              <a:gdLst/>
              <a:ahLst/>
              <a:cxnLst/>
              <a:rect r="r" b="b" t="t" l="l"/>
              <a:pathLst>
                <a:path h="3132524" w="808030">
                  <a:moveTo>
                    <a:pt x="0" y="0"/>
                  </a:moveTo>
                  <a:lnTo>
                    <a:pt x="808030" y="0"/>
                  </a:lnTo>
                  <a:lnTo>
                    <a:pt x="808030" y="3132524"/>
                  </a:lnTo>
                  <a:lnTo>
                    <a:pt x="0" y="3132524"/>
                  </a:lnTo>
                  <a:close/>
                </a:path>
              </a:pathLst>
            </a:custGeom>
            <a:solidFill>
              <a:srgbClr val="222920"/>
            </a:solidFill>
          </p:spPr>
        </p:sp>
        <p:sp>
          <p:nvSpPr>
            <p:cNvPr name="TextBox 4" id="4"/>
            <p:cNvSpPr txBox="true"/>
            <p:nvPr/>
          </p:nvSpPr>
          <p:spPr>
            <a:xfrm>
              <a:off x="0" y="-123825"/>
              <a:ext cx="808030" cy="3256350"/>
            </a:xfrm>
            <a:prstGeom prst="rect">
              <a:avLst/>
            </a:prstGeom>
          </p:spPr>
          <p:txBody>
            <a:bodyPr anchor="ctr" rtlCol="false" tIns="50800" lIns="50800" bIns="50800" rIns="50800"/>
            <a:lstStyle/>
            <a:p>
              <a:pPr algn="l" marL="0" indent="0" lvl="0">
                <a:lnSpc>
                  <a:spcPts val="9590"/>
                </a:lnSpc>
                <a:spcBef>
                  <a:spcPct val="0"/>
                </a:spcBef>
              </a:pPr>
            </a:p>
          </p:txBody>
        </p:sp>
      </p:grpSp>
      <p:sp>
        <p:nvSpPr>
          <p:cNvPr name="Freeform 5" id="5"/>
          <p:cNvSpPr/>
          <p:nvPr/>
        </p:nvSpPr>
        <p:spPr>
          <a:xfrm flipH="false" flipV="false" rot="0">
            <a:off x="1784762" y="7803407"/>
            <a:ext cx="4587215" cy="905975"/>
          </a:xfrm>
          <a:custGeom>
            <a:avLst/>
            <a:gdLst/>
            <a:ahLst/>
            <a:cxnLst/>
            <a:rect r="r" b="b" t="t" l="l"/>
            <a:pathLst>
              <a:path h="905975" w="4587215">
                <a:moveTo>
                  <a:pt x="0" y="0"/>
                </a:moveTo>
                <a:lnTo>
                  <a:pt x="4587214" y="0"/>
                </a:lnTo>
                <a:lnTo>
                  <a:pt x="4587214" y="905975"/>
                </a:lnTo>
                <a:lnTo>
                  <a:pt x="0" y="905975"/>
                </a:lnTo>
                <a:lnTo>
                  <a:pt x="0" y="0"/>
                </a:lnTo>
                <a:close/>
              </a:path>
            </a:pathLst>
          </a:custGeom>
          <a:blipFill>
            <a:blip r:embed="rId2"/>
            <a:stretch>
              <a:fillRect l="0" t="0" r="0" b="0"/>
            </a:stretch>
          </a:blipFill>
        </p:spPr>
      </p:sp>
      <p:grpSp>
        <p:nvGrpSpPr>
          <p:cNvPr name="Group 6" id="6"/>
          <p:cNvGrpSpPr/>
          <p:nvPr/>
        </p:nvGrpSpPr>
        <p:grpSpPr>
          <a:xfrm rot="0">
            <a:off x="1846167" y="5191918"/>
            <a:ext cx="4340593" cy="2876927"/>
            <a:chOff x="0" y="0"/>
            <a:chExt cx="1312520" cy="869933"/>
          </a:xfrm>
        </p:grpSpPr>
        <p:sp>
          <p:nvSpPr>
            <p:cNvPr name="Freeform 7" id="7"/>
            <p:cNvSpPr/>
            <p:nvPr/>
          </p:nvSpPr>
          <p:spPr>
            <a:xfrm flipH="false" flipV="false" rot="0">
              <a:off x="0" y="0"/>
              <a:ext cx="1312520" cy="869933"/>
            </a:xfrm>
            <a:custGeom>
              <a:avLst/>
              <a:gdLst/>
              <a:ahLst/>
              <a:cxnLst/>
              <a:rect r="r" b="b" t="t" l="l"/>
              <a:pathLst>
                <a:path h="869933" w="1312520">
                  <a:moveTo>
                    <a:pt x="17836" y="0"/>
                  </a:moveTo>
                  <a:lnTo>
                    <a:pt x="1294684" y="0"/>
                  </a:lnTo>
                  <a:cubicBezTo>
                    <a:pt x="1299415" y="0"/>
                    <a:pt x="1303951" y="1879"/>
                    <a:pt x="1307296" y="5224"/>
                  </a:cubicBezTo>
                  <a:cubicBezTo>
                    <a:pt x="1310641" y="8569"/>
                    <a:pt x="1312520" y="13106"/>
                    <a:pt x="1312520" y="17836"/>
                  </a:cubicBezTo>
                  <a:lnTo>
                    <a:pt x="1312520" y="852097"/>
                  </a:lnTo>
                  <a:cubicBezTo>
                    <a:pt x="1312520" y="856827"/>
                    <a:pt x="1310641" y="861364"/>
                    <a:pt x="1307296" y="864709"/>
                  </a:cubicBezTo>
                  <a:cubicBezTo>
                    <a:pt x="1303951" y="868054"/>
                    <a:pt x="1299415" y="869933"/>
                    <a:pt x="1294684" y="869933"/>
                  </a:cubicBezTo>
                  <a:lnTo>
                    <a:pt x="17836" y="869933"/>
                  </a:lnTo>
                  <a:cubicBezTo>
                    <a:pt x="13106" y="869933"/>
                    <a:pt x="8569" y="868054"/>
                    <a:pt x="5224" y="864709"/>
                  </a:cubicBezTo>
                  <a:cubicBezTo>
                    <a:pt x="1879" y="861364"/>
                    <a:pt x="0" y="856827"/>
                    <a:pt x="0" y="852097"/>
                  </a:cubicBezTo>
                  <a:lnTo>
                    <a:pt x="0" y="17836"/>
                  </a:lnTo>
                  <a:cubicBezTo>
                    <a:pt x="0" y="13106"/>
                    <a:pt x="1879" y="8569"/>
                    <a:pt x="5224" y="5224"/>
                  </a:cubicBezTo>
                  <a:cubicBezTo>
                    <a:pt x="8569" y="1879"/>
                    <a:pt x="13106" y="0"/>
                    <a:pt x="17836" y="0"/>
                  </a:cubicBezTo>
                  <a:close/>
                </a:path>
              </a:pathLst>
            </a:custGeom>
            <a:solidFill>
              <a:srgbClr val="F5FFF5"/>
            </a:solidFill>
          </p:spPr>
        </p:sp>
        <p:sp>
          <p:nvSpPr>
            <p:cNvPr name="TextBox 8" id="8"/>
            <p:cNvSpPr txBox="true"/>
            <p:nvPr/>
          </p:nvSpPr>
          <p:spPr>
            <a:xfrm>
              <a:off x="0" y="0"/>
              <a:ext cx="1312520" cy="869933"/>
            </a:xfrm>
            <a:prstGeom prst="rect">
              <a:avLst/>
            </a:prstGeom>
          </p:spPr>
          <p:txBody>
            <a:bodyPr anchor="ctr" rtlCol="false" tIns="50800" lIns="50800" bIns="50800" rIns="50800"/>
            <a:lstStyle/>
            <a:p>
              <a:pPr algn="ctr">
                <a:lnSpc>
                  <a:spcPts val="2750"/>
                </a:lnSpc>
              </a:pPr>
            </a:p>
          </p:txBody>
        </p:sp>
      </p:grpSp>
      <p:grpSp>
        <p:nvGrpSpPr>
          <p:cNvPr name="Group 9" id="9"/>
          <p:cNvGrpSpPr/>
          <p:nvPr/>
        </p:nvGrpSpPr>
        <p:grpSpPr>
          <a:xfrm rot="0">
            <a:off x="3210812" y="4454464"/>
            <a:ext cx="1611303" cy="161130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BCD"/>
            </a:solidFill>
          </p:spPr>
        </p:sp>
        <p:sp>
          <p:nvSpPr>
            <p:cNvPr name="TextBox 11" id="11"/>
            <p:cNvSpPr txBox="true"/>
            <p:nvPr/>
          </p:nvSpPr>
          <p:spPr>
            <a:xfrm>
              <a:off x="76200" y="76200"/>
              <a:ext cx="660400" cy="660400"/>
            </a:xfrm>
            <a:prstGeom prst="rect">
              <a:avLst/>
            </a:prstGeom>
          </p:spPr>
          <p:txBody>
            <a:bodyPr anchor="ctr" rtlCol="false" tIns="50800" lIns="50800" bIns="50800" rIns="50800"/>
            <a:lstStyle/>
            <a:p>
              <a:pPr algn="ctr">
                <a:lnSpc>
                  <a:spcPts val="2750"/>
                </a:lnSpc>
              </a:pPr>
            </a:p>
          </p:txBody>
        </p:sp>
      </p:grpSp>
      <p:sp>
        <p:nvSpPr>
          <p:cNvPr name="Freeform 12" id="12"/>
          <p:cNvSpPr/>
          <p:nvPr/>
        </p:nvSpPr>
        <p:spPr>
          <a:xfrm flipH="false" flipV="false" rot="0">
            <a:off x="6595975" y="7803407"/>
            <a:ext cx="4587215" cy="905975"/>
          </a:xfrm>
          <a:custGeom>
            <a:avLst/>
            <a:gdLst/>
            <a:ahLst/>
            <a:cxnLst/>
            <a:rect r="r" b="b" t="t" l="l"/>
            <a:pathLst>
              <a:path h="905975" w="4587215">
                <a:moveTo>
                  <a:pt x="0" y="0"/>
                </a:moveTo>
                <a:lnTo>
                  <a:pt x="4587215" y="0"/>
                </a:lnTo>
                <a:lnTo>
                  <a:pt x="4587215" y="905975"/>
                </a:lnTo>
                <a:lnTo>
                  <a:pt x="0" y="905975"/>
                </a:lnTo>
                <a:lnTo>
                  <a:pt x="0" y="0"/>
                </a:lnTo>
                <a:close/>
              </a:path>
            </a:pathLst>
          </a:custGeom>
          <a:blipFill>
            <a:blip r:embed="rId2"/>
            <a:stretch>
              <a:fillRect l="0" t="0" r="0" b="0"/>
            </a:stretch>
          </a:blipFill>
        </p:spPr>
      </p:sp>
      <p:grpSp>
        <p:nvGrpSpPr>
          <p:cNvPr name="Group 13" id="13"/>
          <p:cNvGrpSpPr/>
          <p:nvPr/>
        </p:nvGrpSpPr>
        <p:grpSpPr>
          <a:xfrm rot="0">
            <a:off x="6657380" y="5191918"/>
            <a:ext cx="4340593" cy="2876927"/>
            <a:chOff x="0" y="0"/>
            <a:chExt cx="1312520" cy="869933"/>
          </a:xfrm>
        </p:grpSpPr>
        <p:sp>
          <p:nvSpPr>
            <p:cNvPr name="Freeform 14" id="14"/>
            <p:cNvSpPr/>
            <p:nvPr/>
          </p:nvSpPr>
          <p:spPr>
            <a:xfrm flipH="false" flipV="false" rot="0">
              <a:off x="0" y="0"/>
              <a:ext cx="1312520" cy="869933"/>
            </a:xfrm>
            <a:custGeom>
              <a:avLst/>
              <a:gdLst/>
              <a:ahLst/>
              <a:cxnLst/>
              <a:rect r="r" b="b" t="t" l="l"/>
              <a:pathLst>
                <a:path h="869933" w="1312520">
                  <a:moveTo>
                    <a:pt x="17836" y="0"/>
                  </a:moveTo>
                  <a:lnTo>
                    <a:pt x="1294684" y="0"/>
                  </a:lnTo>
                  <a:cubicBezTo>
                    <a:pt x="1299415" y="0"/>
                    <a:pt x="1303951" y="1879"/>
                    <a:pt x="1307296" y="5224"/>
                  </a:cubicBezTo>
                  <a:cubicBezTo>
                    <a:pt x="1310641" y="8569"/>
                    <a:pt x="1312520" y="13106"/>
                    <a:pt x="1312520" y="17836"/>
                  </a:cubicBezTo>
                  <a:lnTo>
                    <a:pt x="1312520" y="852097"/>
                  </a:lnTo>
                  <a:cubicBezTo>
                    <a:pt x="1312520" y="856827"/>
                    <a:pt x="1310641" y="861364"/>
                    <a:pt x="1307296" y="864709"/>
                  </a:cubicBezTo>
                  <a:cubicBezTo>
                    <a:pt x="1303951" y="868054"/>
                    <a:pt x="1299415" y="869933"/>
                    <a:pt x="1294684" y="869933"/>
                  </a:cubicBezTo>
                  <a:lnTo>
                    <a:pt x="17836" y="869933"/>
                  </a:lnTo>
                  <a:cubicBezTo>
                    <a:pt x="13106" y="869933"/>
                    <a:pt x="8569" y="868054"/>
                    <a:pt x="5224" y="864709"/>
                  </a:cubicBezTo>
                  <a:cubicBezTo>
                    <a:pt x="1879" y="861364"/>
                    <a:pt x="0" y="856827"/>
                    <a:pt x="0" y="852097"/>
                  </a:cubicBezTo>
                  <a:lnTo>
                    <a:pt x="0" y="17836"/>
                  </a:lnTo>
                  <a:cubicBezTo>
                    <a:pt x="0" y="13106"/>
                    <a:pt x="1879" y="8569"/>
                    <a:pt x="5224" y="5224"/>
                  </a:cubicBezTo>
                  <a:cubicBezTo>
                    <a:pt x="8569" y="1879"/>
                    <a:pt x="13106" y="0"/>
                    <a:pt x="17836" y="0"/>
                  </a:cubicBezTo>
                  <a:close/>
                </a:path>
              </a:pathLst>
            </a:custGeom>
            <a:solidFill>
              <a:srgbClr val="F5FFF5"/>
            </a:solidFill>
          </p:spPr>
        </p:sp>
        <p:sp>
          <p:nvSpPr>
            <p:cNvPr name="TextBox 15" id="15"/>
            <p:cNvSpPr txBox="true"/>
            <p:nvPr/>
          </p:nvSpPr>
          <p:spPr>
            <a:xfrm>
              <a:off x="0" y="0"/>
              <a:ext cx="1312520" cy="869933"/>
            </a:xfrm>
            <a:prstGeom prst="rect">
              <a:avLst/>
            </a:prstGeom>
          </p:spPr>
          <p:txBody>
            <a:bodyPr anchor="ctr" rtlCol="false" tIns="50800" lIns="50800" bIns="50800" rIns="50800"/>
            <a:lstStyle/>
            <a:p>
              <a:pPr algn="ctr">
                <a:lnSpc>
                  <a:spcPts val="2750"/>
                </a:lnSpc>
              </a:pPr>
            </a:p>
          </p:txBody>
        </p:sp>
      </p:grpSp>
      <p:grpSp>
        <p:nvGrpSpPr>
          <p:cNvPr name="Group 16" id="16"/>
          <p:cNvGrpSpPr/>
          <p:nvPr/>
        </p:nvGrpSpPr>
        <p:grpSpPr>
          <a:xfrm rot="0">
            <a:off x="8022025" y="4454464"/>
            <a:ext cx="1611303" cy="161130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BCD"/>
            </a:solidFill>
          </p:spPr>
        </p:sp>
        <p:sp>
          <p:nvSpPr>
            <p:cNvPr name="TextBox 18" id="18"/>
            <p:cNvSpPr txBox="true"/>
            <p:nvPr/>
          </p:nvSpPr>
          <p:spPr>
            <a:xfrm>
              <a:off x="76200" y="76200"/>
              <a:ext cx="660400" cy="660400"/>
            </a:xfrm>
            <a:prstGeom prst="rect">
              <a:avLst/>
            </a:prstGeom>
          </p:spPr>
          <p:txBody>
            <a:bodyPr anchor="ctr" rtlCol="false" tIns="50800" lIns="50800" bIns="50800" rIns="50800"/>
            <a:lstStyle/>
            <a:p>
              <a:pPr algn="ctr">
                <a:lnSpc>
                  <a:spcPts val="2750"/>
                </a:lnSpc>
              </a:pPr>
            </a:p>
          </p:txBody>
        </p:sp>
      </p:grpSp>
      <p:sp>
        <p:nvSpPr>
          <p:cNvPr name="Freeform 19" id="19"/>
          <p:cNvSpPr/>
          <p:nvPr/>
        </p:nvSpPr>
        <p:spPr>
          <a:xfrm flipH="false" flipV="false" rot="0">
            <a:off x="11468940" y="7803407"/>
            <a:ext cx="4587215" cy="905975"/>
          </a:xfrm>
          <a:custGeom>
            <a:avLst/>
            <a:gdLst/>
            <a:ahLst/>
            <a:cxnLst/>
            <a:rect r="r" b="b" t="t" l="l"/>
            <a:pathLst>
              <a:path h="905975" w="4587215">
                <a:moveTo>
                  <a:pt x="0" y="0"/>
                </a:moveTo>
                <a:lnTo>
                  <a:pt x="4587214" y="0"/>
                </a:lnTo>
                <a:lnTo>
                  <a:pt x="4587214" y="905975"/>
                </a:lnTo>
                <a:lnTo>
                  <a:pt x="0" y="905975"/>
                </a:lnTo>
                <a:lnTo>
                  <a:pt x="0" y="0"/>
                </a:lnTo>
                <a:close/>
              </a:path>
            </a:pathLst>
          </a:custGeom>
          <a:blipFill>
            <a:blip r:embed="rId2"/>
            <a:stretch>
              <a:fillRect l="0" t="0" r="0" b="0"/>
            </a:stretch>
          </a:blipFill>
        </p:spPr>
      </p:sp>
      <p:grpSp>
        <p:nvGrpSpPr>
          <p:cNvPr name="Group 20" id="20"/>
          <p:cNvGrpSpPr/>
          <p:nvPr/>
        </p:nvGrpSpPr>
        <p:grpSpPr>
          <a:xfrm rot="0">
            <a:off x="11530345" y="5191918"/>
            <a:ext cx="4340593" cy="2876927"/>
            <a:chOff x="0" y="0"/>
            <a:chExt cx="1312520" cy="869933"/>
          </a:xfrm>
        </p:grpSpPr>
        <p:sp>
          <p:nvSpPr>
            <p:cNvPr name="Freeform 21" id="21"/>
            <p:cNvSpPr/>
            <p:nvPr/>
          </p:nvSpPr>
          <p:spPr>
            <a:xfrm flipH="false" flipV="false" rot="0">
              <a:off x="0" y="0"/>
              <a:ext cx="1312520" cy="869933"/>
            </a:xfrm>
            <a:custGeom>
              <a:avLst/>
              <a:gdLst/>
              <a:ahLst/>
              <a:cxnLst/>
              <a:rect r="r" b="b" t="t" l="l"/>
              <a:pathLst>
                <a:path h="869933" w="1312520">
                  <a:moveTo>
                    <a:pt x="17836" y="0"/>
                  </a:moveTo>
                  <a:lnTo>
                    <a:pt x="1294684" y="0"/>
                  </a:lnTo>
                  <a:cubicBezTo>
                    <a:pt x="1299415" y="0"/>
                    <a:pt x="1303951" y="1879"/>
                    <a:pt x="1307296" y="5224"/>
                  </a:cubicBezTo>
                  <a:cubicBezTo>
                    <a:pt x="1310641" y="8569"/>
                    <a:pt x="1312520" y="13106"/>
                    <a:pt x="1312520" y="17836"/>
                  </a:cubicBezTo>
                  <a:lnTo>
                    <a:pt x="1312520" y="852097"/>
                  </a:lnTo>
                  <a:cubicBezTo>
                    <a:pt x="1312520" y="856827"/>
                    <a:pt x="1310641" y="861364"/>
                    <a:pt x="1307296" y="864709"/>
                  </a:cubicBezTo>
                  <a:cubicBezTo>
                    <a:pt x="1303951" y="868054"/>
                    <a:pt x="1299415" y="869933"/>
                    <a:pt x="1294684" y="869933"/>
                  </a:cubicBezTo>
                  <a:lnTo>
                    <a:pt x="17836" y="869933"/>
                  </a:lnTo>
                  <a:cubicBezTo>
                    <a:pt x="13106" y="869933"/>
                    <a:pt x="8569" y="868054"/>
                    <a:pt x="5224" y="864709"/>
                  </a:cubicBezTo>
                  <a:cubicBezTo>
                    <a:pt x="1879" y="861364"/>
                    <a:pt x="0" y="856827"/>
                    <a:pt x="0" y="852097"/>
                  </a:cubicBezTo>
                  <a:lnTo>
                    <a:pt x="0" y="17836"/>
                  </a:lnTo>
                  <a:cubicBezTo>
                    <a:pt x="0" y="13106"/>
                    <a:pt x="1879" y="8569"/>
                    <a:pt x="5224" y="5224"/>
                  </a:cubicBezTo>
                  <a:cubicBezTo>
                    <a:pt x="8569" y="1879"/>
                    <a:pt x="13106" y="0"/>
                    <a:pt x="17836" y="0"/>
                  </a:cubicBezTo>
                  <a:close/>
                </a:path>
              </a:pathLst>
            </a:custGeom>
            <a:solidFill>
              <a:srgbClr val="F5FFF5"/>
            </a:solidFill>
          </p:spPr>
        </p:sp>
        <p:sp>
          <p:nvSpPr>
            <p:cNvPr name="TextBox 22" id="22"/>
            <p:cNvSpPr txBox="true"/>
            <p:nvPr/>
          </p:nvSpPr>
          <p:spPr>
            <a:xfrm>
              <a:off x="0" y="0"/>
              <a:ext cx="1312520" cy="869933"/>
            </a:xfrm>
            <a:prstGeom prst="rect">
              <a:avLst/>
            </a:prstGeom>
          </p:spPr>
          <p:txBody>
            <a:bodyPr anchor="ctr" rtlCol="false" tIns="50800" lIns="50800" bIns="50800" rIns="50800"/>
            <a:lstStyle/>
            <a:p>
              <a:pPr algn="ctr">
                <a:lnSpc>
                  <a:spcPts val="2750"/>
                </a:lnSpc>
              </a:pPr>
            </a:p>
          </p:txBody>
        </p:sp>
      </p:grpSp>
      <p:grpSp>
        <p:nvGrpSpPr>
          <p:cNvPr name="Group 23" id="23"/>
          <p:cNvGrpSpPr/>
          <p:nvPr/>
        </p:nvGrpSpPr>
        <p:grpSpPr>
          <a:xfrm rot="0">
            <a:off x="12894990" y="4454464"/>
            <a:ext cx="1611303" cy="1611303"/>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BCD"/>
            </a:solidFill>
          </p:spPr>
        </p:sp>
        <p:sp>
          <p:nvSpPr>
            <p:cNvPr name="TextBox 25" id="25"/>
            <p:cNvSpPr txBox="true"/>
            <p:nvPr/>
          </p:nvSpPr>
          <p:spPr>
            <a:xfrm>
              <a:off x="76200" y="76200"/>
              <a:ext cx="660400" cy="660400"/>
            </a:xfrm>
            <a:prstGeom prst="rect">
              <a:avLst/>
            </a:prstGeom>
          </p:spPr>
          <p:txBody>
            <a:bodyPr anchor="ctr" rtlCol="false" tIns="50800" lIns="50800" bIns="50800" rIns="50800"/>
            <a:lstStyle/>
            <a:p>
              <a:pPr algn="ctr">
                <a:lnSpc>
                  <a:spcPts val="2750"/>
                </a:lnSpc>
              </a:pPr>
            </a:p>
          </p:txBody>
        </p:sp>
      </p:grpSp>
      <p:sp>
        <p:nvSpPr>
          <p:cNvPr name="TextBox 26" id="26"/>
          <p:cNvSpPr txBox="true"/>
          <p:nvPr/>
        </p:nvSpPr>
        <p:spPr>
          <a:xfrm rot="0">
            <a:off x="11769465" y="6095607"/>
            <a:ext cx="3862352" cy="2122170"/>
          </a:xfrm>
          <a:prstGeom prst="rect">
            <a:avLst/>
          </a:prstGeom>
        </p:spPr>
        <p:txBody>
          <a:bodyPr anchor="t" rtlCol="false" tIns="0" lIns="0" bIns="0" rIns="0">
            <a:spAutoFit/>
          </a:bodyPr>
          <a:lstStyle/>
          <a:p>
            <a:pPr algn="ctr" marL="0" indent="0" lvl="0">
              <a:lnSpc>
                <a:spcPts val="5639"/>
              </a:lnSpc>
            </a:pPr>
            <a:r>
              <a:rPr lang="en-US" sz="3999">
                <a:solidFill>
                  <a:srgbClr val="010101"/>
                </a:solidFill>
                <a:latin typeface="TT Drugs"/>
              </a:rPr>
              <a:t>Storing the data of the use r</a:t>
            </a:r>
          </a:p>
        </p:txBody>
      </p:sp>
      <p:sp>
        <p:nvSpPr>
          <p:cNvPr name="Freeform 27" id="27"/>
          <p:cNvSpPr/>
          <p:nvPr/>
        </p:nvSpPr>
        <p:spPr>
          <a:xfrm flipH="false" flipV="false" rot="0">
            <a:off x="15067593" y="6087599"/>
            <a:ext cx="2815174" cy="3851607"/>
          </a:xfrm>
          <a:custGeom>
            <a:avLst/>
            <a:gdLst/>
            <a:ahLst/>
            <a:cxnLst/>
            <a:rect r="r" b="b" t="t" l="l"/>
            <a:pathLst>
              <a:path h="3851607" w="2815174">
                <a:moveTo>
                  <a:pt x="0" y="0"/>
                </a:moveTo>
                <a:lnTo>
                  <a:pt x="2815174" y="0"/>
                </a:lnTo>
                <a:lnTo>
                  <a:pt x="2815174" y="3851607"/>
                </a:lnTo>
                <a:lnTo>
                  <a:pt x="0" y="38516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28" id="28"/>
          <p:cNvSpPr txBox="true"/>
          <p:nvPr/>
        </p:nvSpPr>
        <p:spPr>
          <a:xfrm rot="0">
            <a:off x="2085287" y="6076557"/>
            <a:ext cx="3862352" cy="1655745"/>
          </a:xfrm>
          <a:prstGeom prst="rect">
            <a:avLst/>
          </a:prstGeom>
        </p:spPr>
        <p:txBody>
          <a:bodyPr anchor="t" rtlCol="false" tIns="0" lIns="0" bIns="0" rIns="0">
            <a:spAutoFit/>
          </a:bodyPr>
          <a:lstStyle/>
          <a:p>
            <a:pPr algn="ctr" marL="0" indent="0" lvl="0">
              <a:lnSpc>
                <a:spcPts val="6621"/>
              </a:lnSpc>
            </a:pPr>
            <a:r>
              <a:rPr lang="en-US" sz="4696">
                <a:solidFill>
                  <a:srgbClr val="010101"/>
                </a:solidFill>
                <a:latin typeface="TT Drugs"/>
              </a:rPr>
              <a:t>Deploy it online</a:t>
            </a:r>
          </a:p>
        </p:txBody>
      </p:sp>
      <p:sp>
        <p:nvSpPr>
          <p:cNvPr name="TextBox 29" id="29"/>
          <p:cNvSpPr txBox="true"/>
          <p:nvPr/>
        </p:nvSpPr>
        <p:spPr>
          <a:xfrm rot="0">
            <a:off x="13700641" y="-409575"/>
            <a:ext cx="4351771" cy="3622676"/>
          </a:xfrm>
          <a:prstGeom prst="rect">
            <a:avLst/>
          </a:prstGeom>
        </p:spPr>
        <p:txBody>
          <a:bodyPr anchor="t" rtlCol="false" tIns="0" lIns="0" bIns="0" rIns="0">
            <a:spAutoFit/>
          </a:bodyPr>
          <a:lstStyle/>
          <a:p>
            <a:pPr algn="ctr" marL="0" indent="0" lvl="0">
              <a:lnSpc>
                <a:spcPts val="29600"/>
              </a:lnSpc>
              <a:spcBef>
                <a:spcPct val="0"/>
              </a:spcBef>
            </a:pPr>
            <a:r>
              <a:rPr lang="en-US" sz="21142" spc="676">
                <a:solidFill>
                  <a:srgbClr val="F5FFF5">
                    <a:alpha val="74902"/>
                  </a:srgbClr>
                </a:solidFill>
                <a:latin typeface="Black Mango Medium"/>
              </a:rPr>
              <a:t>08</a:t>
            </a:r>
          </a:p>
        </p:txBody>
      </p:sp>
      <p:sp>
        <p:nvSpPr>
          <p:cNvPr name="TextBox 30" id="30"/>
          <p:cNvSpPr txBox="true"/>
          <p:nvPr/>
        </p:nvSpPr>
        <p:spPr>
          <a:xfrm rot="0">
            <a:off x="3406756" y="1365214"/>
            <a:ext cx="6173489" cy="1110313"/>
          </a:xfrm>
          <a:prstGeom prst="rect">
            <a:avLst/>
          </a:prstGeom>
        </p:spPr>
        <p:txBody>
          <a:bodyPr anchor="t" rtlCol="false" tIns="0" lIns="0" bIns="0" rIns="0">
            <a:spAutoFit/>
          </a:bodyPr>
          <a:lstStyle/>
          <a:p>
            <a:pPr algn="l" marL="0" indent="0" lvl="0">
              <a:lnSpc>
                <a:spcPts val="9147"/>
              </a:lnSpc>
              <a:spcBef>
                <a:spcPct val="0"/>
              </a:spcBef>
            </a:pPr>
            <a:r>
              <a:rPr lang="en-US" sz="6534" spc="209" u="sng">
                <a:solidFill>
                  <a:srgbClr val="F5FFF5"/>
                </a:solidFill>
                <a:latin typeface="Black Mango Medium"/>
              </a:rPr>
              <a:t>Future Scope</a:t>
            </a:r>
          </a:p>
        </p:txBody>
      </p:sp>
      <p:sp>
        <p:nvSpPr>
          <p:cNvPr name="TextBox 31" id="31"/>
          <p:cNvSpPr txBox="true"/>
          <p:nvPr/>
        </p:nvSpPr>
        <p:spPr>
          <a:xfrm rot="0">
            <a:off x="6896501" y="6086082"/>
            <a:ext cx="3862352" cy="1504666"/>
          </a:xfrm>
          <a:prstGeom prst="rect">
            <a:avLst/>
          </a:prstGeom>
        </p:spPr>
        <p:txBody>
          <a:bodyPr anchor="t" rtlCol="false" tIns="0" lIns="0" bIns="0" rIns="0">
            <a:spAutoFit/>
          </a:bodyPr>
          <a:lstStyle/>
          <a:p>
            <a:pPr algn="ctr" marL="0" indent="0" lvl="0">
              <a:lnSpc>
                <a:spcPts val="6057"/>
              </a:lnSpc>
            </a:pPr>
            <a:r>
              <a:rPr lang="en-US" sz="4296">
                <a:solidFill>
                  <a:srgbClr val="010101"/>
                </a:solidFill>
                <a:latin typeface="TT Drugs"/>
              </a:rPr>
              <a:t>play it as a fantasy game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DAF6KNDOhN0</dc:identifier>
  <dcterms:modified xsi:type="dcterms:W3CDTF">2011-08-01T06:04:30Z</dcterms:modified>
  <cp:revision>1</cp:revision>
  <dc:title>Your paragraph text</dc:title>
</cp:coreProperties>
</file>